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72" r:id="rId6"/>
    <p:sldId id="269" r:id="rId7"/>
    <p:sldId id="267" r:id="rId8"/>
    <p:sldId id="268" r:id="rId9"/>
    <p:sldId id="259" r:id="rId10"/>
    <p:sldId id="260" r:id="rId11"/>
    <p:sldId id="261" r:id="rId12"/>
    <p:sldId id="262" r:id="rId13"/>
    <p:sldId id="263" r:id="rId14"/>
    <p:sldId id="264" r:id="rId15"/>
    <p:sldId id="265" r:id="rId16"/>
    <p:sldId id="271" r:id="rId17"/>
    <p:sldId id="273" r:id="rId18"/>
    <p:sldId id="270" r:id="rId19"/>
  </p:sldIdLst>
  <p:sldSz cx="12192000" cy="6858000"/>
  <p:notesSz cx="7010400" cy="9296400"/>
  <p:embeddedFontLst>
    <p:embeddedFont>
      <p:font typeface="Droid Serif" panose="02020600060500020200" pitchFamily="18" charset="0"/>
      <p:regular r:id="rId20"/>
      <p:bold r:id="rId21"/>
      <p:italic r:id="rId22"/>
      <p:boldItalic r:id="rId23"/>
    </p:embeddedFont>
    <p:embeddedFont>
      <p:font typeface="Open Sans" panose="020B0606030504020204" pitchFamily="34" charset="0"/>
      <p:regular r:id="rId24"/>
      <p:bold r:id="rId25"/>
      <p:italic r:id="rId26"/>
      <p:boldItalic r:id="rId27"/>
    </p:embeddedFont>
    <p:embeddedFont>
      <p:font typeface="Open Sans Light" panose="020B0306030504020204" pitchFamily="34" charset="0"/>
      <p:regular r:id="rId28"/>
      <p:italic r:id="rId29"/>
    </p:embeddedFont>
    <p:embeddedFont>
      <p:font typeface="Open Sans Semibold" panose="020B0706030804020204" pitchFamily="34" charset="0"/>
      <p:bold r:id="rId30"/>
      <p:boldItalic r:id="rId3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3493B9-570D-4691-9B0A-194059AC4676}" v="35" dt="2022-02-14T19:52:44.4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7.fntdata"/><Relationship Id="rId3" Type="http://schemas.openxmlformats.org/officeDocument/2006/relationships/customXml" Target="../customXml/item3.xml"/><Relationship Id="rId21" Type="http://schemas.openxmlformats.org/officeDocument/2006/relationships/font" Target="fonts/font2.fntdata"/><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6.fntdata"/><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5.fntdata"/><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4.fntdata"/><Relationship Id="rId28" Type="http://schemas.openxmlformats.org/officeDocument/2006/relationships/font" Target="fonts/font9.fntdata"/><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1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font" Target="fonts/font11.fntdata"/><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Drewicz" userId="da13d8ac-636a-4fe6-9b4e-6bf732bb29bb" providerId="ADAL" clId="{A13493B9-570D-4691-9B0A-194059AC4676}"/>
    <pc:docChg chg="undo custSel addSld delSld modSld sldOrd">
      <pc:chgData name="Amy Drewicz" userId="da13d8ac-636a-4fe6-9b4e-6bf732bb29bb" providerId="ADAL" clId="{A13493B9-570D-4691-9B0A-194059AC4676}" dt="2022-02-16T18:10:41.149" v="7504" actId="20577"/>
      <pc:docMkLst>
        <pc:docMk/>
      </pc:docMkLst>
      <pc:sldChg chg="delSp modSp mod">
        <pc:chgData name="Amy Drewicz" userId="da13d8ac-636a-4fe6-9b4e-6bf732bb29bb" providerId="ADAL" clId="{A13493B9-570D-4691-9B0A-194059AC4676}" dt="2022-02-16T17:42:51.303" v="7487" actId="478"/>
        <pc:sldMkLst>
          <pc:docMk/>
          <pc:sldMk cId="3658442540" sldId="256"/>
        </pc:sldMkLst>
        <pc:spChg chg="mod">
          <ac:chgData name="Amy Drewicz" userId="da13d8ac-636a-4fe6-9b4e-6bf732bb29bb" providerId="ADAL" clId="{A13493B9-570D-4691-9B0A-194059AC4676}" dt="2022-02-09T19:26:35.293" v="4827" actId="404"/>
          <ac:spMkLst>
            <pc:docMk/>
            <pc:sldMk cId="3658442540" sldId="256"/>
            <ac:spMk id="2" creationId="{60D59C4F-E311-4C09-B33C-D8CD09466E1B}"/>
          </ac:spMkLst>
        </pc:spChg>
        <pc:spChg chg="del mod">
          <ac:chgData name="Amy Drewicz" userId="da13d8ac-636a-4fe6-9b4e-6bf732bb29bb" providerId="ADAL" clId="{A13493B9-570D-4691-9B0A-194059AC4676}" dt="2022-02-16T17:42:51.303" v="7487" actId="478"/>
          <ac:spMkLst>
            <pc:docMk/>
            <pc:sldMk cId="3658442540" sldId="256"/>
            <ac:spMk id="3" creationId="{60419F7B-6614-4402-AC8D-9BFAF96A8D83}"/>
          </ac:spMkLst>
        </pc:spChg>
      </pc:sldChg>
      <pc:sldChg chg="delSp del mod">
        <pc:chgData name="Amy Drewicz" userId="da13d8ac-636a-4fe6-9b4e-6bf732bb29bb" providerId="ADAL" clId="{A13493B9-570D-4691-9B0A-194059AC4676}" dt="2022-02-09T21:27:02.822" v="5389" actId="2696"/>
        <pc:sldMkLst>
          <pc:docMk/>
          <pc:sldMk cId="601126025" sldId="257"/>
        </pc:sldMkLst>
        <pc:picChg chg="del">
          <ac:chgData name="Amy Drewicz" userId="da13d8ac-636a-4fe6-9b4e-6bf732bb29bb" providerId="ADAL" clId="{A13493B9-570D-4691-9B0A-194059AC4676}" dt="2022-02-09T21:26:57.171" v="5388" actId="478"/>
          <ac:picMkLst>
            <pc:docMk/>
            <pc:sldMk cId="601126025" sldId="257"/>
            <ac:picMk id="3" creationId="{A6ACB810-DB33-4F61-A373-9DE1221652C3}"/>
          </ac:picMkLst>
        </pc:picChg>
      </pc:sldChg>
      <pc:sldChg chg="del">
        <pc:chgData name="Amy Drewicz" userId="da13d8ac-636a-4fe6-9b4e-6bf732bb29bb" providerId="ADAL" clId="{A13493B9-570D-4691-9B0A-194059AC4676}" dt="2022-02-09T21:27:06.510" v="5390" actId="2696"/>
        <pc:sldMkLst>
          <pc:docMk/>
          <pc:sldMk cId="2886894300" sldId="258"/>
        </pc:sldMkLst>
      </pc:sldChg>
      <pc:sldChg chg="addSp delSp modSp mod">
        <pc:chgData name="Amy Drewicz" userId="da13d8ac-636a-4fe6-9b4e-6bf732bb29bb" providerId="ADAL" clId="{A13493B9-570D-4691-9B0A-194059AC4676}" dt="2022-02-11T18:47:12.099" v="7234" actId="27636"/>
        <pc:sldMkLst>
          <pc:docMk/>
          <pc:sldMk cId="1713335167" sldId="259"/>
        </pc:sldMkLst>
        <pc:spChg chg="mod">
          <ac:chgData name="Amy Drewicz" userId="da13d8ac-636a-4fe6-9b4e-6bf732bb29bb" providerId="ADAL" clId="{A13493B9-570D-4691-9B0A-194059AC4676}" dt="2022-02-09T14:41:50.528" v="4264" actId="20577"/>
          <ac:spMkLst>
            <pc:docMk/>
            <pc:sldMk cId="1713335167" sldId="259"/>
            <ac:spMk id="4" creationId="{92B56D32-3667-4C48-A59F-69093C6AA919}"/>
          </ac:spMkLst>
        </pc:spChg>
        <pc:spChg chg="mod">
          <ac:chgData name="Amy Drewicz" userId="da13d8ac-636a-4fe6-9b4e-6bf732bb29bb" providerId="ADAL" clId="{A13493B9-570D-4691-9B0A-194059AC4676}" dt="2022-02-11T18:47:12.099" v="7234" actId="27636"/>
          <ac:spMkLst>
            <pc:docMk/>
            <pc:sldMk cId="1713335167" sldId="259"/>
            <ac:spMk id="5" creationId="{F605C99A-69BC-4C1D-99A9-6573CA2EA871}"/>
          </ac:spMkLst>
        </pc:spChg>
        <pc:picChg chg="del mod">
          <ac:chgData name="Amy Drewicz" userId="da13d8ac-636a-4fe6-9b4e-6bf732bb29bb" providerId="ADAL" clId="{A13493B9-570D-4691-9B0A-194059AC4676}" dt="2022-02-08T17:57:23.634" v="1739" actId="478"/>
          <ac:picMkLst>
            <pc:docMk/>
            <pc:sldMk cId="1713335167" sldId="259"/>
            <ac:picMk id="3" creationId="{82A8374F-CD5B-4A3C-AD79-80460AC4D13E}"/>
          </ac:picMkLst>
        </pc:picChg>
        <pc:picChg chg="add del mod">
          <ac:chgData name="Amy Drewicz" userId="da13d8ac-636a-4fe6-9b4e-6bf732bb29bb" providerId="ADAL" clId="{A13493B9-570D-4691-9B0A-194059AC4676}" dt="2022-02-10T19:14:48.366" v="5823" actId="478"/>
          <ac:picMkLst>
            <pc:docMk/>
            <pc:sldMk cId="1713335167" sldId="259"/>
            <ac:picMk id="7" creationId="{2D3F23DB-41E5-47E2-9BCC-9F725B05275D}"/>
          </ac:picMkLst>
        </pc:picChg>
        <pc:picChg chg="add mod">
          <ac:chgData name="Amy Drewicz" userId="da13d8ac-636a-4fe6-9b4e-6bf732bb29bb" providerId="ADAL" clId="{A13493B9-570D-4691-9B0A-194059AC4676}" dt="2022-02-10T19:18:05.256" v="5849" actId="14861"/>
          <ac:picMkLst>
            <pc:docMk/>
            <pc:sldMk cId="1713335167" sldId="259"/>
            <ac:picMk id="9" creationId="{F078B0E8-6A64-48F7-A3F7-584D5CA8508F}"/>
          </ac:picMkLst>
        </pc:picChg>
      </pc:sldChg>
      <pc:sldChg chg="addSp delSp modSp mod">
        <pc:chgData name="Amy Drewicz" userId="da13d8ac-636a-4fe6-9b4e-6bf732bb29bb" providerId="ADAL" clId="{A13493B9-570D-4691-9B0A-194059AC4676}" dt="2022-02-11T19:33:54.151" v="7271" actId="20577"/>
        <pc:sldMkLst>
          <pc:docMk/>
          <pc:sldMk cId="3602535009" sldId="260"/>
        </pc:sldMkLst>
        <pc:spChg chg="mod">
          <ac:chgData name="Amy Drewicz" userId="da13d8ac-636a-4fe6-9b4e-6bf732bb29bb" providerId="ADAL" clId="{A13493B9-570D-4691-9B0A-194059AC4676}" dt="2022-02-10T19:19:04.399" v="5856" actId="1076"/>
          <ac:spMkLst>
            <pc:docMk/>
            <pc:sldMk cId="3602535009" sldId="260"/>
            <ac:spMk id="15" creationId="{03AE329B-68DA-450D-96A9-B814A6A9258B}"/>
          </ac:spMkLst>
        </pc:spChg>
        <pc:spChg chg="mod">
          <ac:chgData name="Amy Drewicz" userId="da13d8ac-636a-4fe6-9b4e-6bf732bb29bb" providerId="ADAL" clId="{A13493B9-570D-4691-9B0A-194059AC4676}" dt="2022-02-10T19:19:07.337" v="5857" actId="1076"/>
          <ac:spMkLst>
            <pc:docMk/>
            <pc:sldMk cId="3602535009" sldId="260"/>
            <ac:spMk id="16" creationId="{2260D728-774A-40F2-976D-E369761FB37B}"/>
          </ac:spMkLst>
        </pc:spChg>
        <pc:spChg chg="add del mod">
          <ac:chgData name="Amy Drewicz" userId="da13d8ac-636a-4fe6-9b4e-6bf732bb29bb" providerId="ADAL" clId="{A13493B9-570D-4691-9B0A-194059AC4676}" dt="2022-02-10T19:15:49.212" v="5832" actId="478"/>
          <ac:spMkLst>
            <pc:docMk/>
            <pc:sldMk cId="3602535009" sldId="260"/>
            <ac:spMk id="20" creationId="{D8A1EBD1-B12F-45FF-A161-DBB3F564DF6C}"/>
          </ac:spMkLst>
        </pc:spChg>
        <pc:spChg chg="add mod">
          <ac:chgData name="Amy Drewicz" userId="da13d8ac-636a-4fe6-9b4e-6bf732bb29bb" providerId="ADAL" clId="{A13493B9-570D-4691-9B0A-194059AC4676}" dt="2022-02-11T19:33:54.151" v="7271" actId="20577"/>
          <ac:spMkLst>
            <pc:docMk/>
            <pc:sldMk cId="3602535009" sldId="260"/>
            <ac:spMk id="24" creationId="{644FEE09-A829-41C2-8871-B74C98504F7A}"/>
          </ac:spMkLst>
        </pc:spChg>
        <pc:picChg chg="del mod">
          <ac:chgData name="Amy Drewicz" userId="da13d8ac-636a-4fe6-9b4e-6bf732bb29bb" providerId="ADAL" clId="{A13493B9-570D-4691-9B0A-194059AC4676}" dt="2022-02-08T18:02:49.084" v="2140" actId="478"/>
          <ac:picMkLst>
            <pc:docMk/>
            <pc:sldMk cId="3602535009" sldId="260"/>
            <ac:picMk id="14" creationId="{EA01EDC4-991E-40D8-9809-80F96A99462C}"/>
          </ac:picMkLst>
        </pc:picChg>
        <pc:picChg chg="add del mod">
          <ac:chgData name="Amy Drewicz" userId="da13d8ac-636a-4fe6-9b4e-6bf732bb29bb" providerId="ADAL" clId="{A13493B9-570D-4691-9B0A-194059AC4676}" dt="2022-02-10T19:15:44.819" v="5830" actId="478"/>
          <ac:picMkLst>
            <pc:docMk/>
            <pc:sldMk cId="3602535009" sldId="260"/>
            <ac:picMk id="18" creationId="{45468A0D-162E-4D8B-BF53-6767B215AEA8}"/>
          </ac:picMkLst>
        </pc:picChg>
        <pc:picChg chg="add mod">
          <ac:chgData name="Amy Drewicz" userId="da13d8ac-636a-4fe6-9b4e-6bf732bb29bb" providerId="ADAL" clId="{A13493B9-570D-4691-9B0A-194059AC4676}" dt="2022-02-10T19:19:11.244" v="5858" actId="1076"/>
          <ac:picMkLst>
            <pc:docMk/>
            <pc:sldMk cId="3602535009" sldId="260"/>
            <ac:picMk id="22" creationId="{7169F3AD-31EE-48EF-A3DD-F5A91BC9F454}"/>
          </ac:picMkLst>
        </pc:picChg>
      </pc:sldChg>
      <pc:sldChg chg="addSp delSp modSp mod">
        <pc:chgData name="Amy Drewicz" userId="da13d8ac-636a-4fe6-9b4e-6bf732bb29bb" providerId="ADAL" clId="{A13493B9-570D-4691-9B0A-194059AC4676}" dt="2022-02-10T21:03:11.045" v="6037" actId="207"/>
        <pc:sldMkLst>
          <pc:docMk/>
          <pc:sldMk cId="4213410489" sldId="261"/>
        </pc:sldMkLst>
        <pc:spChg chg="del mod">
          <ac:chgData name="Amy Drewicz" userId="da13d8ac-636a-4fe6-9b4e-6bf732bb29bb" providerId="ADAL" clId="{A13493B9-570D-4691-9B0A-194059AC4676}" dt="2022-02-10T17:08:15.334" v="5636" actId="478"/>
          <ac:spMkLst>
            <pc:docMk/>
            <pc:sldMk cId="4213410489" sldId="261"/>
            <ac:spMk id="10" creationId="{76E4A787-8351-456D-806E-BD386C2F021A}"/>
          </ac:spMkLst>
        </pc:spChg>
        <pc:spChg chg="add del mod">
          <ac:chgData name="Amy Drewicz" userId="da13d8ac-636a-4fe6-9b4e-6bf732bb29bb" providerId="ADAL" clId="{A13493B9-570D-4691-9B0A-194059AC4676}" dt="2022-02-10T19:19:17.812" v="5859" actId="478"/>
          <ac:spMkLst>
            <pc:docMk/>
            <pc:sldMk cId="4213410489" sldId="261"/>
            <ac:spMk id="11" creationId="{57FBD087-B0FF-4DC1-81BD-B318965EE2C5}"/>
          </ac:spMkLst>
        </pc:spChg>
        <pc:spChg chg="mod">
          <ac:chgData name="Amy Drewicz" userId="da13d8ac-636a-4fe6-9b4e-6bf732bb29bb" providerId="ADAL" clId="{A13493B9-570D-4691-9B0A-194059AC4676}" dt="2022-02-10T19:20:17.248" v="5867" actId="1076"/>
          <ac:spMkLst>
            <pc:docMk/>
            <pc:sldMk cId="4213410489" sldId="261"/>
            <ac:spMk id="15" creationId="{03AE329B-68DA-450D-96A9-B814A6A9258B}"/>
          </ac:spMkLst>
        </pc:spChg>
        <pc:spChg chg="mod">
          <ac:chgData name="Amy Drewicz" userId="da13d8ac-636a-4fe6-9b4e-6bf732bb29bb" providerId="ADAL" clId="{A13493B9-570D-4691-9B0A-194059AC4676}" dt="2022-02-10T19:20:20.504" v="5868" actId="1076"/>
          <ac:spMkLst>
            <pc:docMk/>
            <pc:sldMk cId="4213410489" sldId="261"/>
            <ac:spMk id="16" creationId="{2260D728-774A-40F2-976D-E369761FB37B}"/>
          </ac:spMkLst>
        </pc:spChg>
        <pc:spChg chg="add mod">
          <ac:chgData name="Amy Drewicz" userId="da13d8ac-636a-4fe6-9b4e-6bf732bb29bb" providerId="ADAL" clId="{A13493B9-570D-4691-9B0A-194059AC4676}" dt="2022-02-10T21:03:11.045" v="6037" actId="207"/>
          <ac:spMkLst>
            <pc:docMk/>
            <pc:sldMk cId="4213410489" sldId="261"/>
            <ac:spMk id="17" creationId="{5D7F3C7B-9195-403A-9903-823D0ACE8435}"/>
          </ac:spMkLst>
        </pc:spChg>
        <pc:picChg chg="del mod">
          <ac:chgData name="Amy Drewicz" userId="da13d8ac-636a-4fe6-9b4e-6bf732bb29bb" providerId="ADAL" clId="{A13493B9-570D-4691-9B0A-194059AC4676}" dt="2022-02-08T18:06:25.629" v="2194" actId="478"/>
          <ac:picMkLst>
            <pc:docMk/>
            <pc:sldMk cId="4213410489" sldId="261"/>
            <ac:picMk id="3" creationId="{0F8D5B38-963A-4EF0-A457-74AC5DA5971D}"/>
          </ac:picMkLst>
        </pc:picChg>
        <pc:picChg chg="add del mod">
          <ac:chgData name="Amy Drewicz" userId="da13d8ac-636a-4fe6-9b4e-6bf732bb29bb" providerId="ADAL" clId="{A13493B9-570D-4691-9B0A-194059AC4676}" dt="2022-02-10T19:19:26.847" v="5860" actId="478"/>
          <ac:picMkLst>
            <pc:docMk/>
            <pc:sldMk cId="4213410489" sldId="261"/>
            <ac:picMk id="5" creationId="{8EF3F64B-6BD1-4E1C-845A-5C84F5BA0230}"/>
          </ac:picMkLst>
        </pc:picChg>
        <pc:picChg chg="add mod">
          <ac:chgData name="Amy Drewicz" userId="da13d8ac-636a-4fe6-9b4e-6bf732bb29bb" providerId="ADAL" clId="{A13493B9-570D-4691-9B0A-194059AC4676}" dt="2022-02-10T19:21:32.503" v="5878" actId="1076"/>
          <ac:picMkLst>
            <pc:docMk/>
            <pc:sldMk cId="4213410489" sldId="261"/>
            <ac:picMk id="7" creationId="{DB177A0C-8CE7-41E5-BBB9-414CC51B4317}"/>
          </ac:picMkLst>
        </pc:picChg>
      </pc:sldChg>
      <pc:sldChg chg="addSp delSp modSp add mod">
        <pc:chgData name="Amy Drewicz" userId="da13d8ac-636a-4fe6-9b4e-6bf732bb29bb" providerId="ADAL" clId="{A13493B9-570D-4691-9B0A-194059AC4676}" dt="2022-02-10T21:03:04.280" v="6036" actId="207"/>
        <pc:sldMkLst>
          <pc:docMk/>
          <pc:sldMk cId="1130765843" sldId="262"/>
        </pc:sldMkLst>
        <pc:spChg chg="mod">
          <ac:chgData name="Amy Drewicz" userId="da13d8ac-636a-4fe6-9b4e-6bf732bb29bb" providerId="ADAL" clId="{A13493B9-570D-4691-9B0A-194059AC4676}" dt="2022-02-10T17:09:17.547" v="5649" actId="1076"/>
          <ac:spMkLst>
            <pc:docMk/>
            <pc:sldMk cId="1130765843" sldId="262"/>
            <ac:spMk id="12" creationId="{2B6489D3-1937-40D5-A365-AA35DCEC146D}"/>
          </ac:spMkLst>
        </pc:spChg>
        <pc:spChg chg="add mod">
          <ac:chgData name="Amy Drewicz" userId="da13d8ac-636a-4fe6-9b4e-6bf732bb29bb" providerId="ADAL" clId="{A13493B9-570D-4691-9B0A-194059AC4676}" dt="2022-02-10T21:03:04.280" v="6036" actId="207"/>
          <ac:spMkLst>
            <pc:docMk/>
            <pc:sldMk cId="1130765843" sldId="262"/>
            <ac:spMk id="13" creationId="{77900143-2E50-43BD-B2B7-62A00265E871}"/>
          </ac:spMkLst>
        </pc:spChg>
        <pc:spChg chg="mod">
          <ac:chgData name="Amy Drewicz" userId="da13d8ac-636a-4fe6-9b4e-6bf732bb29bb" providerId="ADAL" clId="{A13493B9-570D-4691-9B0A-194059AC4676}" dt="2022-02-10T20:48:17.259" v="5894" actId="1076"/>
          <ac:spMkLst>
            <pc:docMk/>
            <pc:sldMk cId="1130765843" sldId="262"/>
            <ac:spMk id="15" creationId="{03AE329B-68DA-450D-96A9-B814A6A9258B}"/>
          </ac:spMkLst>
        </pc:spChg>
        <pc:spChg chg="mod">
          <ac:chgData name="Amy Drewicz" userId="da13d8ac-636a-4fe6-9b4e-6bf732bb29bb" providerId="ADAL" clId="{A13493B9-570D-4691-9B0A-194059AC4676}" dt="2022-02-10T21:02:24.208" v="6032" actId="20577"/>
          <ac:spMkLst>
            <pc:docMk/>
            <pc:sldMk cId="1130765843" sldId="262"/>
            <ac:spMk id="16" creationId="{2260D728-774A-40F2-976D-E369761FB37B}"/>
          </ac:spMkLst>
        </pc:spChg>
        <pc:picChg chg="del">
          <ac:chgData name="Amy Drewicz" userId="da13d8ac-636a-4fe6-9b4e-6bf732bb29bb" providerId="ADAL" clId="{A13493B9-570D-4691-9B0A-194059AC4676}" dt="2022-02-07T21:40:56.667" v="394" actId="478"/>
          <ac:picMkLst>
            <pc:docMk/>
            <pc:sldMk cId="1130765843" sldId="262"/>
            <ac:picMk id="3" creationId="{0F8D5B38-963A-4EF0-A457-74AC5DA5971D}"/>
          </ac:picMkLst>
        </pc:picChg>
        <pc:picChg chg="add del mod">
          <ac:chgData name="Amy Drewicz" userId="da13d8ac-636a-4fe6-9b4e-6bf732bb29bb" providerId="ADAL" clId="{A13493B9-570D-4691-9B0A-194059AC4676}" dt="2022-02-08T18:19:31.815" v="2312" actId="478"/>
          <ac:picMkLst>
            <pc:docMk/>
            <pc:sldMk cId="1130765843" sldId="262"/>
            <ac:picMk id="4" creationId="{91B85C2C-7146-411E-9C99-BCFAD4E856CB}"/>
          </ac:picMkLst>
        </pc:picChg>
        <pc:picChg chg="add del mod">
          <ac:chgData name="Amy Drewicz" userId="da13d8ac-636a-4fe6-9b4e-6bf732bb29bb" providerId="ADAL" clId="{A13493B9-570D-4691-9B0A-194059AC4676}" dt="2022-02-10T20:46:35.988" v="5880" actId="478"/>
          <ac:picMkLst>
            <pc:docMk/>
            <pc:sldMk cId="1130765843" sldId="262"/>
            <ac:picMk id="6" creationId="{DDF9139E-A492-40AE-BFF9-93711589B9DD}"/>
          </ac:picMkLst>
        </pc:picChg>
        <pc:picChg chg="add del mod">
          <ac:chgData name="Amy Drewicz" userId="da13d8ac-636a-4fe6-9b4e-6bf732bb29bb" providerId="ADAL" clId="{A13493B9-570D-4691-9B0A-194059AC4676}" dt="2022-02-10T20:47:32.212" v="5885" actId="478"/>
          <ac:picMkLst>
            <pc:docMk/>
            <pc:sldMk cId="1130765843" sldId="262"/>
            <ac:picMk id="8" creationId="{835FAF2F-C49D-4D79-B1CF-49DF1D51BC14}"/>
          </ac:picMkLst>
        </pc:picChg>
        <pc:picChg chg="add mod">
          <ac:chgData name="Amy Drewicz" userId="da13d8ac-636a-4fe6-9b4e-6bf732bb29bb" providerId="ADAL" clId="{A13493B9-570D-4691-9B0A-194059AC4676}" dt="2022-02-10T20:48:20.076" v="5895" actId="1076"/>
          <ac:picMkLst>
            <pc:docMk/>
            <pc:sldMk cId="1130765843" sldId="262"/>
            <ac:picMk id="11" creationId="{19BEBCB1-6C39-470C-BA4C-048E56D9ACDA}"/>
          </ac:picMkLst>
        </pc:picChg>
        <pc:picChg chg="add mod">
          <ac:chgData name="Amy Drewicz" userId="da13d8ac-636a-4fe6-9b4e-6bf732bb29bb" providerId="ADAL" clId="{A13493B9-570D-4691-9B0A-194059AC4676}" dt="2022-02-10T20:47:49.396" v="5890" actId="14861"/>
          <ac:picMkLst>
            <pc:docMk/>
            <pc:sldMk cId="1130765843" sldId="262"/>
            <ac:picMk id="17" creationId="{03FBBA89-5753-4663-AEF6-18E33DF1F260}"/>
          </ac:picMkLst>
        </pc:picChg>
      </pc:sldChg>
      <pc:sldChg chg="addSp delSp modSp add del mod">
        <pc:chgData name="Amy Drewicz" userId="da13d8ac-636a-4fe6-9b4e-6bf732bb29bb" providerId="ADAL" clId="{A13493B9-570D-4691-9B0A-194059AC4676}" dt="2022-02-11T19:34:47.324" v="7278" actId="20577"/>
        <pc:sldMkLst>
          <pc:docMk/>
          <pc:sldMk cId="1148784946" sldId="263"/>
        </pc:sldMkLst>
        <pc:spChg chg="add mod">
          <ac:chgData name="Amy Drewicz" userId="da13d8ac-636a-4fe6-9b4e-6bf732bb29bb" providerId="ADAL" clId="{A13493B9-570D-4691-9B0A-194059AC4676}" dt="2022-02-11T19:34:47.324" v="7278" actId="20577"/>
          <ac:spMkLst>
            <pc:docMk/>
            <pc:sldMk cId="1148784946" sldId="263"/>
            <ac:spMk id="11" creationId="{E261E086-C26B-44F5-A721-FF3984BDDF13}"/>
          </ac:spMkLst>
        </pc:spChg>
        <pc:spChg chg="mod">
          <ac:chgData name="Amy Drewicz" userId="da13d8ac-636a-4fe6-9b4e-6bf732bb29bb" providerId="ADAL" clId="{A13493B9-570D-4691-9B0A-194059AC4676}" dt="2022-02-08T14:10:01.878" v="646" actId="20577"/>
          <ac:spMkLst>
            <pc:docMk/>
            <pc:sldMk cId="1148784946" sldId="263"/>
            <ac:spMk id="12" creationId="{2B6489D3-1937-40D5-A365-AA35DCEC146D}"/>
          </ac:spMkLst>
        </pc:spChg>
        <pc:spChg chg="mod">
          <ac:chgData name="Amy Drewicz" userId="da13d8ac-636a-4fe6-9b4e-6bf732bb29bb" providerId="ADAL" clId="{A13493B9-570D-4691-9B0A-194059AC4676}" dt="2022-02-09T20:53:16.304" v="4886" actId="20577"/>
          <ac:spMkLst>
            <pc:docMk/>
            <pc:sldMk cId="1148784946" sldId="263"/>
            <ac:spMk id="15" creationId="{03AE329B-68DA-450D-96A9-B814A6A9258B}"/>
          </ac:spMkLst>
        </pc:spChg>
        <pc:spChg chg="mod">
          <ac:chgData name="Amy Drewicz" userId="da13d8ac-636a-4fe6-9b4e-6bf732bb29bb" providerId="ADAL" clId="{A13493B9-570D-4691-9B0A-194059AC4676}" dt="2022-02-08T18:43:22.412" v="2657" actId="20577"/>
          <ac:spMkLst>
            <pc:docMk/>
            <pc:sldMk cId="1148784946" sldId="263"/>
            <ac:spMk id="16" creationId="{2260D728-774A-40F2-976D-E369761FB37B}"/>
          </ac:spMkLst>
        </pc:spChg>
        <pc:picChg chg="add del mod">
          <ac:chgData name="Amy Drewicz" userId="da13d8ac-636a-4fe6-9b4e-6bf732bb29bb" providerId="ADAL" clId="{A13493B9-570D-4691-9B0A-194059AC4676}" dt="2022-02-08T18:40:28.603" v="2402" actId="478"/>
          <ac:picMkLst>
            <pc:docMk/>
            <pc:sldMk cId="1148784946" sldId="263"/>
            <ac:picMk id="3" creationId="{A08EDE45-AC15-4022-B3ED-CD2E876B90DB}"/>
          </ac:picMkLst>
        </pc:picChg>
        <pc:picChg chg="del">
          <ac:chgData name="Amy Drewicz" userId="da13d8ac-636a-4fe6-9b4e-6bf732bb29bb" providerId="ADAL" clId="{A13493B9-570D-4691-9B0A-194059AC4676}" dt="2022-02-08T14:14:57.190" v="647" actId="478"/>
          <ac:picMkLst>
            <pc:docMk/>
            <pc:sldMk cId="1148784946" sldId="263"/>
            <ac:picMk id="4" creationId="{91B85C2C-7146-411E-9C99-BCFAD4E856CB}"/>
          </ac:picMkLst>
        </pc:picChg>
        <pc:picChg chg="add del mod">
          <ac:chgData name="Amy Drewicz" userId="da13d8ac-636a-4fe6-9b4e-6bf732bb29bb" providerId="ADAL" clId="{A13493B9-570D-4691-9B0A-194059AC4676}" dt="2022-02-10T20:54:05.477" v="5922" actId="478"/>
          <ac:picMkLst>
            <pc:docMk/>
            <pc:sldMk cId="1148784946" sldId="263"/>
            <ac:picMk id="6" creationId="{72607C25-ABA7-4F88-B467-46F5EBABB095}"/>
          </ac:picMkLst>
        </pc:picChg>
        <pc:picChg chg="add mod">
          <ac:chgData name="Amy Drewicz" userId="da13d8ac-636a-4fe6-9b4e-6bf732bb29bb" providerId="ADAL" clId="{A13493B9-570D-4691-9B0A-194059AC4676}" dt="2022-02-10T20:56:00.111" v="5940" actId="14861"/>
          <ac:picMkLst>
            <pc:docMk/>
            <pc:sldMk cId="1148784946" sldId="263"/>
            <ac:picMk id="8" creationId="{66F21EB4-6B5F-4764-AA8D-109D6BA6720D}"/>
          </ac:picMkLst>
        </pc:picChg>
      </pc:sldChg>
      <pc:sldChg chg="addSp delSp modSp add del mod">
        <pc:chgData name="Amy Drewicz" userId="da13d8ac-636a-4fe6-9b4e-6bf732bb29bb" providerId="ADAL" clId="{A13493B9-570D-4691-9B0A-194059AC4676}" dt="2022-02-16T18:10:41.149" v="7504" actId="20577"/>
        <pc:sldMkLst>
          <pc:docMk/>
          <pc:sldMk cId="2690107284" sldId="264"/>
        </pc:sldMkLst>
        <pc:spChg chg="add mod">
          <ac:chgData name="Amy Drewicz" userId="da13d8ac-636a-4fe6-9b4e-6bf732bb29bb" providerId="ADAL" clId="{A13493B9-570D-4691-9B0A-194059AC4676}" dt="2022-02-10T21:02:52.518" v="6034" actId="207"/>
          <ac:spMkLst>
            <pc:docMk/>
            <pc:sldMk cId="2690107284" sldId="264"/>
            <ac:spMk id="11" creationId="{04B8636D-8318-4DB9-9C9A-F5BF1A496D3F}"/>
          </ac:spMkLst>
        </pc:spChg>
        <pc:spChg chg="mod">
          <ac:chgData name="Amy Drewicz" userId="da13d8ac-636a-4fe6-9b4e-6bf732bb29bb" providerId="ADAL" clId="{A13493B9-570D-4691-9B0A-194059AC4676}" dt="2022-02-08T14:22:23.752" v="704" actId="20577"/>
          <ac:spMkLst>
            <pc:docMk/>
            <pc:sldMk cId="2690107284" sldId="264"/>
            <ac:spMk id="12" creationId="{2B6489D3-1937-40D5-A365-AA35DCEC146D}"/>
          </ac:spMkLst>
        </pc:spChg>
        <pc:spChg chg="mod">
          <ac:chgData name="Amy Drewicz" userId="da13d8ac-636a-4fe6-9b4e-6bf732bb29bb" providerId="ADAL" clId="{A13493B9-570D-4691-9B0A-194059AC4676}" dt="2022-02-16T18:10:41.149" v="7504" actId="20577"/>
          <ac:spMkLst>
            <pc:docMk/>
            <pc:sldMk cId="2690107284" sldId="264"/>
            <ac:spMk id="15" creationId="{03AE329B-68DA-450D-96A9-B814A6A9258B}"/>
          </ac:spMkLst>
        </pc:spChg>
        <pc:spChg chg="mod">
          <ac:chgData name="Amy Drewicz" userId="da13d8ac-636a-4fe6-9b4e-6bf732bb29bb" providerId="ADAL" clId="{A13493B9-570D-4691-9B0A-194059AC4676}" dt="2022-02-09T21:03:22.248" v="4992" actId="20577"/>
          <ac:spMkLst>
            <pc:docMk/>
            <pc:sldMk cId="2690107284" sldId="264"/>
            <ac:spMk id="16" creationId="{2260D728-774A-40F2-976D-E369761FB37B}"/>
          </ac:spMkLst>
        </pc:spChg>
        <pc:picChg chg="del">
          <ac:chgData name="Amy Drewicz" userId="da13d8ac-636a-4fe6-9b4e-6bf732bb29bb" providerId="ADAL" clId="{A13493B9-570D-4691-9B0A-194059AC4676}" dt="2022-02-08T14:21:52.152" v="682" actId="478"/>
          <ac:picMkLst>
            <pc:docMk/>
            <pc:sldMk cId="2690107284" sldId="264"/>
            <ac:picMk id="3" creationId="{A08EDE45-AC15-4022-B3ED-CD2E876B90DB}"/>
          </ac:picMkLst>
        </pc:picChg>
        <pc:picChg chg="add del mod">
          <ac:chgData name="Amy Drewicz" userId="da13d8ac-636a-4fe6-9b4e-6bf732bb29bb" providerId="ADAL" clId="{A13493B9-570D-4691-9B0A-194059AC4676}" dt="2022-02-08T18:44:29.401" v="2662" actId="478"/>
          <ac:picMkLst>
            <pc:docMk/>
            <pc:sldMk cId="2690107284" sldId="264"/>
            <ac:picMk id="4" creationId="{7A853442-9B7A-42B4-BFAD-D9CD3508B92F}"/>
          </ac:picMkLst>
        </pc:picChg>
        <pc:picChg chg="add del mod">
          <ac:chgData name="Amy Drewicz" userId="da13d8ac-636a-4fe6-9b4e-6bf732bb29bb" providerId="ADAL" clId="{A13493B9-570D-4691-9B0A-194059AC4676}" dt="2022-02-10T20:55:35.699" v="5934" actId="478"/>
          <ac:picMkLst>
            <pc:docMk/>
            <pc:sldMk cId="2690107284" sldId="264"/>
            <ac:picMk id="6" creationId="{58C16B90-5934-4267-84C2-7E54A23F67BA}"/>
          </ac:picMkLst>
        </pc:picChg>
        <pc:picChg chg="add mod">
          <ac:chgData name="Amy Drewicz" userId="da13d8ac-636a-4fe6-9b4e-6bf732bb29bb" providerId="ADAL" clId="{A13493B9-570D-4691-9B0A-194059AC4676}" dt="2022-02-10T20:56:58.175" v="5950" actId="1076"/>
          <ac:picMkLst>
            <pc:docMk/>
            <pc:sldMk cId="2690107284" sldId="264"/>
            <ac:picMk id="8" creationId="{AB420F63-7555-4550-9B7A-BF08D6A7D8B3}"/>
          </ac:picMkLst>
        </pc:picChg>
      </pc:sldChg>
      <pc:sldChg chg="addSp delSp modSp add mod">
        <pc:chgData name="Amy Drewicz" userId="da13d8ac-636a-4fe6-9b4e-6bf732bb29bb" providerId="ADAL" clId="{A13493B9-570D-4691-9B0A-194059AC4676}" dt="2022-02-14T16:13:27.094" v="7486" actId="1076"/>
        <pc:sldMkLst>
          <pc:docMk/>
          <pc:sldMk cId="292141389" sldId="265"/>
        </pc:sldMkLst>
        <pc:spChg chg="mod">
          <ac:chgData name="Amy Drewicz" userId="da13d8ac-636a-4fe6-9b4e-6bf732bb29bb" providerId="ADAL" clId="{A13493B9-570D-4691-9B0A-194059AC4676}" dt="2022-02-08T14:22:41.303" v="733" actId="20577"/>
          <ac:spMkLst>
            <pc:docMk/>
            <pc:sldMk cId="292141389" sldId="265"/>
            <ac:spMk id="12" creationId="{2B6489D3-1937-40D5-A365-AA35DCEC146D}"/>
          </ac:spMkLst>
        </pc:spChg>
        <pc:spChg chg="add mod">
          <ac:chgData name="Amy Drewicz" userId="da13d8ac-636a-4fe6-9b4e-6bf732bb29bb" providerId="ADAL" clId="{A13493B9-570D-4691-9B0A-194059AC4676}" dt="2022-02-10T21:02:44.232" v="6033" actId="207"/>
          <ac:spMkLst>
            <pc:docMk/>
            <pc:sldMk cId="292141389" sldId="265"/>
            <ac:spMk id="13" creationId="{0F84C3AF-BB6B-47FE-A8C8-ECD90BFF68E6}"/>
          </ac:spMkLst>
        </pc:spChg>
        <pc:spChg chg="mod">
          <ac:chgData name="Amy Drewicz" userId="da13d8ac-636a-4fe6-9b4e-6bf732bb29bb" providerId="ADAL" clId="{A13493B9-570D-4691-9B0A-194059AC4676}" dt="2022-02-14T16:13:24.138" v="7485" actId="1076"/>
          <ac:spMkLst>
            <pc:docMk/>
            <pc:sldMk cId="292141389" sldId="265"/>
            <ac:spMk id="15" creationId="{03AE329B-68DA-450D-96A9-B814A6A9258B}"/>
          </ac:spMkLst>
        </pc:spChg>
        <pc:spChg chg="mod">
          <ac:chgData name="Amy Drewicz" userId="da13d8ac-636a-4fe6-9b4e-6bf732bb29bb" providerId="ADAL" clId="{A13493B9-570D-4691-9B0A-194059AC4676}" dt="2022-02-09T21:12:03.054" v="5119" actId="1076"/>
          <ac:spMkLst>
            <pc:docMk/>
            <pc:sldMk cId="292141389" sldId="265"/>
            <ac:spMk id="16" creationId="{2260D728-774A-40F2-976D-E369761FB37B}"/>
          </ac:spMkLst>
        </pc:spChg>
        <pc:picChg chg="add del mod">
          <ac:chgData name="Amy Drewicz" userId="da13d8ac-636a-4fe6-9b4e-6bf732bb29bb" providerId="ADAL" clId="{A13493B9-570D-4691-9B0A-194059AC4676}" dt="2022-02-08T19:45:18.624" v="3187" actId="478"/>
          <ac:picMkLst>
            <pc:docMk/>
            <pc:sldMk cId="292141389" sldId="265"/>
            <ac:picMk id="3" creationId="{64AE8425-59BC-4055-8B0D-4F908C3D0388}"/>
          </ac:picMkLst>
        </pc:picChg>
        <pc:picChg chg="del">
          <ac:chgData name="Amy Drewicz" userId="da13d8ac-636a-4fe6-9b4e-6bf732bb29bb" providerId="ADAL" clId="{A13493B9-570D-4691-9B0A-194059AC4676}" dt="2022-02-08T14:23:15.151" v="734" actId="478"/>
          <ac:picMkLst>
            <pc:docMk/>
            <pc:sldMk cId="292141389" sldId="265"/>
            <ac:picMk id="4" creationId="{7A853442-9B7A-42B4-BFAD-D9CD3508B92F}"/>
          </ac:picMkLst>
        </pc:picChg>
        <pc:picChg chg="add del mod">
          <ac:chgData name="Amy Drewicz" userId="da13d8ac-636a-4fe6-9b4e-6bf732bb29bb" providerId="ADAL" clId="{A13493B9-570D-4691-9B0A-194059AC4676}" dt="2022-02-10T20:58:56.976" v="5952" actId="478"/>
          <ac:picMkLst>
            <pc:docMk/>
            <pc:sldMk cId="292141389" sldId="265"/>
            <ac:picMk id="6" creationId="{545EB743-056B-49A7-9FBE-E5C4A10C7D03}"/>
          </ac:picMkLst>
        </pc:picChg>
        <pc:picChg chg="add mod">
          <ac:chgData name="Amy Drewicz" userId="da13d8ac-636a-4fe6-9b4e-6bf732bb29bb" providerId="ADAL" clId="{A13493B9-570D-4691-9B0A-194059AC4676}" dt="2022-02-10T21:05:41.846" v="6112" actId="14861"/>
          <ac:picMkLst>
            <pc:docMk/>
            <pc:sldMk cId="292141389" sldId="265"/>
            <ac:picMk id="8" creationId="{990DE1B3-8BCC-48FE-8387-E97052B9824E}"/>
          </ac:picMkLst>
        </pc:picChg>
        <pc:picChg chg="add mod">
          <ac:chgData name="Amy Drewicz" userId="da13d8ac-636a-4fe6-9b4e-6bf732bb29bb" providerId="ADAL" clId="{A13493B9-570D-4691-9B0A-194059AC4676}" dt="2022-02-14T16:13:27.094" v="7486" actId="1076"/>
          <ac:picMkLst>
            <pc:docMk/>
            <pc:sldMk cId="292141389" sldId="265"/>
            <ac:picMk id="11" creationId="{3DB76094-B575-450D-B4BE-A147E7C69873}"/>
          </ac:picMkLst>
        </pc:picChg>
      </pc:sldChg>
      <pc:sldChg chg="addSp delSp modSp add del mod">
        <pc:chgData name="Amy Drewicz" userId="da13d8ac-636a-4fe6-9b4e-6bf732bb29bb" providerId="ADAL" clId="{A13493B9-570D-4691-9B0A-194059AC4676}" dt="2022-02-08T17:52:15.142" v="1711" actId="2696"/>
        <pc:sldMkLst>
          <pc:docMk/>
          <pc:sldMk cId="603250388" sldId="266"/>
        </pc:sldMkLst>
        <pc:spChg chg="mod">
          <ac:chgData name="Amy Drewicz" userId="da13d8ac-636a-4fe6-9b4e-6bf732bb29bb" providerId="ADAL" clId="{A13493B9-570D-4691-9B0A-194059AC4676}" dt="2022-02-08T14:26:55.392" v="783" actId="20577"/>
          <ac:spMkLst>
            <pc:docMk/>
            <pc:sldMk cId="603250388" sldId="266"/>
            <ac:spMk id="12" creationId="{2B6489D3-1937-40D5-A365-AA35DCEC146D}"/>
          </ac:spMkLst>
        </pc:spChg>
        <pc:picChg chg="del">
          <ac:chgData name="Amy Drewicz" userId="da13d8ac-636a-4fe6-9b4e-6bf732bb29bb" providerId="ADAL" clId="{A13493B9-570D-4691-9B0A-194059AC4676}" dt="2022-02-08T14:24:41.728" v="747" actId="478"/>
          <ac:picMkLst>
            <pc:docMk/>
            <pc:sldMk cId="603250388" sldId="266"/>
            <ac:picMk id="3" creationId="{64AE8425-59BC-4055-8B0D-4F908C3D0388}"/>
          </ac:picMkLst>
        </pc:picChg>
        <pc:picChg chg="add mod">
          <ac:chgData name="Amy Drewicz" userId="da13d8ac-636a-4fe6-9b4e-6bf732bb29bb" providerId="ADAL" clId="{A13493B9-570D-4691-9B0A-194059AC4676}" dt="2022-02-08T14:24:52.784" v="751" actId="1076"/>
          <ac:picMkLst>
            <pc:docMk/>
            <pc:sldMk cId="603250388" sldId="266"/>
            <ac:picMk id="4" creationId="{148B9455-65FD-433A-A6F2-9FBAC246E907}"/>
          </ac:picMkLst>
        </pc:picChg>
      </pc:sldChg>
      <pc:sldChg chg="addSp delSp modSp add mod ord">
        <pc:chgData name="Amy Drewicz" userId="da13d8ac-636a-4fe6-9b4e-6bf732bb29bb" providerId="ADAL" clId="{A13493B9-570D-4691-9B0A-194059AC4676}" dt="2022-02-11T18:29:48.451" v="6664" actId="1076"/>
        <pc:sldMkLst>
          <pc:docMk/>
          <pc:sldMk cId="2500748121" sldId="267"/>
        </pc:sldMkLst>
        <pc:spChg chg="add mod">
          <ac:chgData name="Amy Drewicz" userId="da13d8ac-636a-4fe6-9b4e-6bf732bb29bb" providerId="ADAL" clId="{A13493B9-570D-4691-9B0A-194059AC4676}" dt="2022-02-11T18:29:28.426" v="6663" actId="1076"/>
          <ac:spMkLst>
            <pc:docMk/>
            <pc:sldMk cId="2500748121" sldId="267"/>
            <ac:spMk id="5" creationId="{0D5DA147-3CD7-428A-B1A2-46D7D3DC1D6D}"/>
          </ac:spMkLst>
        </pc:spChg>
        <pc:spChg chg="add mod">
          <ac:chgData name="Amy Drewicz" userId="da13d8ac-636a-4fe6-9b4e-6bf732bb29bb" providerId="ADAL" clId="{A13493B9-570D-4691-9B0A-194059AC4676}" dt="2022-02-08T21:02:38.630" v="4237" actId="1076"/>
          <ac:spMkLst>
            <pc:docMk/>
            <pc:sldMk cId="2500748121" sldId="267"/>
            <ac:spMk id="6" creationId="{0C825B44-7B05-4152-942F-1FC45B417D22}"/>
          </ac:spMkLst>
        </pc:spChg>
        <pc:spChg chg="mod">
          <ac:chgData name="Amy Drewicz" userId="da13d8ac-636a-4fe6-9b4e-6bf732bb29bb" providerId="ADAL" clId="{A13493B9-570D-4691-9B0A-194059AC4676}" dt="2022-02-09T21:27:55.712" v="5400" actId="20577"/>
          <ac:spMkLst>
            <pc:docMk/>
            <pc:sldMk cId="2500748121" sldId="267"/>
            <ac:spMk id="12" creationId="{2B6489D3-1937-40D5-A365-AA35DCEC146D}"/>
          </ac:spMkLst>
        </pc:spChg>
        <pc:spChg chg="del mod">
          <ac:chgData name="Amy Drewicz" userId="da13d8ac-636a-4fe6-9b4e-6bf732bb29bb" providerId="ADAL" clId="{A13493B9-570D-4691-9B0A-194059AC4676}" dt="2022-02-08T15:57:06.741" v="942" actId="478"/>
          <ac:spMkLst>
            <pc:docMk/>
            <pc:sldMk cId="2500748121" sldId="267"/>
            <ac:spMk id="15" creationId="{03AE329B-68DA-450D-96A9-B814A6A9258B}"/>
          </ac:spMkLst>
        </pc:spChg>
        <pc:spChg chg="del">
          <ac:chgData name="Amy Drewicz" userId="da13d8ac-636a-4fe6-9b4e-6bf732bb29bb" providerId="ADAL" clId="{A13493B9-570D-4691-9B0A-194059AC4676}" dt="2022-02-08T15:57:08.462" v="943" actId="478"/>
          <ac:spMkLst>
            <pc:docMk/>
            <pc:sldMk cId="2500748121" sldId="267"/>
            <ac:spMk id="16" creationId="{2260D728-774A-40F2-976D-E369761FB37B}"/>
          </ac:spMkLst>
        </pc:spChg>
        <pc:spChg chg="add mod">
          <ac:chgData name="Amy Drewicz" userId="da13d8ac-636a-4fe6-9b4e-6bf732bb29bb" providerId="ADAL" clId="{A13493B9-570D-4691-9B0A-194059AC4676}" dt="2022-02-11T18:29:48.451" v="6664" actId="1076"/>
          <ac:spMkLst>
            <pc:docMk/>
            <pc:sldMk cId="2500748121" sldId="267"/>
            <ac:spMk id="19" creationId="{D95A2266-C735-480E-8AD7-4F2F1BFA3860}"/>
          </ac:spMkLst>
        </pc:spChg>
        <pc:spChg chg="add del mod">
          <ac:chgData name="Amy Drewicz" userId="da13d8ac-636a-4fe6-9b4e-6bf732bb29bb" providerId="ADAL" clId="{A13493B9-570D-4691-9B0A-194059AC4676}" dt="2022-02-08T17:54:06.983" v="1715" actId="478"/>
          <ac:spMkLst>
            <pc:docMk/>
            <pc:sldMk cId="2500748121" sldId="267"/>
            <ac:spMk id="27" creationId="{15CCBEB2-B641-449B-91FD-029594EBBA27}"/>
          </ac:spMkLst>
        </pc:spChg>
        <pc:spChg chg="add del mod">
          <ac:chgData name="Amy Drewicz" userId="da13d8ac-636a-4fe6-9b4e-6bf732bb29bb" providerId="ADAL" clId="{A13493B9-570D-4691-9B0A-194059AC4676}" dt="2022-02-08T17:54:03.144" v="1713" actId="478"/>
          <ac:spMkLst>
            <pc:docMk/>
            <pc:sldMk cId="2500748121" sldId="267"/>
            <ac:spMk id="30" creationId="{0AB7E62B-72EE-4D14-A8C2-F59D44226378}"/>
          </ac:spMkLst>
        </pc:spChg>
        <pc:spChg chg="add del mod">
          <ac:chgData name="Amy Drewicz" userId="da13d8ac-636a-4fe6-9b4e-6bf732bb29bb" providerId="ADAL" clId="{A13493B9-570D-4691-9B0A-194059AC4676}" dt="2022-02-08T17:55:06.802" v="1729" actId="478"/>
          <ac:spMkLst>
            <pc:docMk/>
            <pc:sldMk cId="2500748121" sldId="267"/>
            <ac:spMk id="31" creationId="{959B5AE4-41AA-4C43-B993-E9B02B591544}"/>
          </ac:spMkLst>
        </pc:spChg>
        <pc:picChg chg="add del mod">
          <ac:chgData name="Amy Drewicz" userId="da13d8ac-636a-4fe6-9b4e-6bf732bb29bb" providerId="ADAL" clId="{A13493B9-570D-4691-9B0A-194059AC4676}" dt="2022-02-08T17:54:09.102" v="1717" actId="478"/>
          <ac:picMkLst>
            <pc:docMk/>
            <pc:sldMk cId="2500748121" sldId="267"/>
            <ac:picMk id="3" creationId="{6DA8EF6D-CB89-43EA-88BF-1A6C17FAE339}"/>
          </ac:picMkLst>
        </pc:picChg>
        <pc:picChg chg="del">
          <ac:chgData name="Amy Drewicz" userId="da13d8ac-636a-4fe6-9b4e-6bf732bb29bb" providerId="ADAL" clId="{A13493B9-570D-4691-9B0A-194059AC4676}" dt="2022-02-08T15:57:03.058" v="940" actId="478"/>
          <ac:picMkLst>
            <pc:docMk/>
            <pc:sldMk cId="2500748121" sldId="267"/>
            <ac:picMk id="4" creationId="{148B9455-65FD-433A-A6F2-9FBAC246E907}"/>
          </ac:picMkLst>
        </pc:picChg>
        <pc:picChg chg="add mod">
          <ac:chgData name="Amy Drewicz" userId="da13d8ac-636a-4fe6-9b4e-6bf732bb29bb" providerId="ADAL" clId="{A13493B9-570D-4691-9B0A-194059AC4676}" dt="2022-02-10T19:18:18.149" v="5851" actId="14861"/>
          <ac:picMkLst>
            <pc:docMk/>
            <pc:sldMk cId="2500748121" sldId="267"/>
            <ac:picMk id="33" creationId="{3401230E-02F0-44AB-9ECF-8D80B86565BD}"/>
          </ac:picMkLst>
        </pc:picChg>
        <pc:cxnChg chg="add mod">
          <ac:chgData name="Amy Drewicz" userId="da13d8ac-636a-4fe6-9b4e-6bf732bb29bb" providerId="ADAL" clId="{A13493B9-570D-4691-9B0A-194059AC4676}" dt="2022-02-09T21:23:54.071" v="5384" actId="208"/>
          <ac:cxnSpMkLst>
            <pc:docMk/>
            <pc:sldMk cId="2500748121" sldId="267"/>
            <ac:cxnSpMk id="8" creationId="{AC780AA3-99BD-4E6B-8A02-22B62A9AF414}"/>
          </ac:cxnSpMkLst>
        </pc:cxnChg>
        <pc:cxnChg chg="add mod">
          <ac:chgData name="Amy Drewicz" userId="da13d8ac-636a-4fe6-9b4e-6bf732bb29bb" providerId="ADAL" clId="{A13493B9-570D-4691-9B0A-194059AC4676}" dt="2022-02-09T21:23:48.747" v="5383" actId="208"/>
          <ac:cxnSpMkLst>
            <pc:docMk/>
            <pc:sldMk cId="2500748121" sldId="267"/>
            <ac:cxnSpMk id="14" creationId="{A6DA9143-3A2B-40A5-8B9A-27010F2A17CA}"/>
          </ac:cxnSpMkLst>
        </pc:cxnChg>
        <pc:cxnChg chg="add del mod">
          <ac:chgData name="Amy Drewicz" userId="da13d8ac-636a-4fe6-9b4e-6bf732bb29bb" providerId="ADAL" clId="{A13493B9-570D-4691-9B0A-194059AC4676}" dt="2022-02-08T16:21:40.502" v="1402" actId="478"/>
          <ac:cxnSpMkLst>
            <pc:docMk/>
            <pc:sldMk cId="2500748121" sldId="267"/>
            <ac:cxnSpMk id="21" creationId="{4110C0FD-4240-4FE4-957A-0B805D3E32D0}"/>
          </ac:cxnSpMkLst>
        </pc:cxnChg>
        <pc:cxnChg chg="add del mod">
          <ac:chgData name="Amy Drewicz" userId="da13d8ac-636a-4fe6-9b4e-6bf732bb29bb" providerId="ADAL" clId="{A13493B9-570D-4691-9B0A-194059AC4676}" dt="2022-02-08T17:54:08.201" v="1716" actId="478"/>
          <ac:cxnSpMkLst>
            <pc:docMk/>
            <pc:sldMk cId="2500748121" sldId="267"/>
            <ac:cxnSpMk id="23" creationId="{B61C19EE-733A-43AE-8C5E-E6828A87AD4C}"/>
          </ac:cxnSpMkLst>
        </pc:cxnChg>
        <pc:cxnChg chg="add del mod">
          <ac:chgData name="Amy Drewicz" userId="da13d8ac-636a-4fe6-9b4e-6bf732bb29bb" providerId="ADAL" clId="{A13493B9-570D-4691-9B0A-194059AC4676}" dt="2022-02-08T17:54:04.927" v="1714" actId="478"/>
          <ac:cxnSpMkLst>
            <pc:docMk/>
            <pc:sldMk cId="2500748121" sldId="267"/>
            <ac:cxnSpMk id="29" creationId="{876583B5-CABB-4765-BBE8-35F58082DD80}"/>
          </ac:cxnSpMkLst>
        </pc:cxnChg>
      </pc:sldChg>
      <pc:sldChg chg="addSp delSp modSp add mod">
        <pc:chgData name="Amy Drewicz" userId="da13d8ac-636a-4fe6-9b4e-6bf732bb29bb" providerId="ADAL" clId="{A13493B9-570D-4691-9B0A-194059AC4676}" dt="2022-02-11T18:28:46.183" v="6659" actId="207"/>
        <pc:sldMkLst>
          <pc:docMk/>
          <pc:sldMk cId="833513093" sldId="268"/>
        </pc:sldMkLst>
        <pc:spChg chg="mod">
          <ac:chgData name="Amy Drewicz" userId="da13d8ac-636a-4fe6-9b4e-6bf732bb29bb" providerId="ADAL" clId="{A13493B9-570D-4691-9B0A-194059AC4676}" dt="2022-02-11T18:28:46.183" v="6659" actId="207"/>
          <ac:spMkLst>
            <pc:docMk/>
            <pc:sldMk cId="833513093" sldId="268"/>
            <ac:spMk id="5" creationId="{0D5DA147-3CD7-428A-B1A2-46D7D3DC1D6D}"/>
          </ac:spMkLst>
        </pc:spChg>
        <pc:spChg chg="mod">
          <ac:chgData name="Amy Drewicz" userId="da13d8ac-636a-4fe6-9b4e-6bf732bb29bb" providerId="ADAL" clId="{A13493B9-570D-4691-9B0A-194059AC4676}" dt="2022-02-09T20:48:20.434" v="4865" actId="20577"/>
          <ac:spMkLst>
            <pc:docMk/>
            <pc:sldMk cId="833513093" sldId="268"/>
            <ac:spMk id="6" creationId="{0C825B44-7B05-4152-942F-1FC45B417D22}"/>
          </ac:spMkLst>
        </pc:spChg>
        <pc:spChg chg="add mod">
          <ac:chgData name="Amy Drewicz" userId="da13d8ac-636a-4fe6-9b4e-6bf732bb29bb" providerId="ADAL" clId="{A13493B9-570D-4691-9B0A-194059AC4676}" dt="2022-02-08T21:01:54.057" v="4231" actId="122"/>
          <ac:spMkLst>
            <pc:docMk/>
            <pc:sldMk cId="833513093" sldId="268"/>
            <ac:spMk id="9" creationId="{EDA922E5-C932-4DB0-8CBA-E136F7DFC1BF}"/>
          </ac:spMkLst>
        </pc:spChg>
        <pc:spChg chg="mod">
          <ac:chgData name="Amy Drewicz" userId="da13d8ac-636a-4fe6-9b4e-6bf732bb29bb" providerId="ADAL" clId="{A13493B9-570D-4691-9B0A-194059AC4676}" dt="2022-02-09T21:28:01.670" v="5410" actId="20577"/>
          <ac:spMkLst>
            <pc:docMk/>
            <pc:sldMk cId="833513093" sldId="268"/>
            <ac:spMk id="12" creationId="{2B6489D3-1937-40D5-A365-AA35DCEC146D}"/>
          </ac:spMkLst>
        </pc:spChg>
        <pc:spChg chg="mod">
          <ac:chgData name="Amy Drewicz" userId="da13d8ac-636a-4fe6-9b4e-6bf732bb29bb" providerId="ADAL" clId="{A13493B9-570D-4691-9B0A-194059AC4676}" dt="2022-02-09T20:47:53.110" v="4845" actId="20577"/>
          <ac:spMkLst>
            <pc:docMk/>
            <pc:sldMk cId="833513093" sldId="268"/>
            <ac:spMk id="19" creationId="{D95A2266-C735-480E-8AD7-4F2F1BFA3860}"/>
          </ac:spMkLst>
        </pc:spChg>
        <pc:picChg chg="add mod">
          <ac:chgData name="Amy Drewicz" userId="da13d8ac-636a-4fe6-9b4e-6bf732bb29bb" providerId="ADAL" clId="{A13493B9-570D-4691-9B0A-194059AC4676}" dt="2022-02-10T19:18:13.470" v="5850" actId="14861"/>
          <ac:picMkLst>
            <pc:docMk/>
            <pc:sldMk cId="833513093" sldId="268"/>
            <ac:picMk id="3" creationId="{DF9A756F-6F1B-4B99-9BBF-94CADFF852E6}"/>
          </ac:picMkLst>
        </pc:picChg>
        <pc:picChg chg="del">
          <ac:chgData name="Amy Drewicz" userId="da13d8ac-636a-4fe6-9b4e-6bf732bb29bb" providerId="ADAL" clId="{A13493B9-570D-4691-9B0A-194059AC4676}" dt="2022-02-08T20:26:50.903" v="3677" actId="478"/>
          <ac:picMkLst>
            <pc:docMk/>
            <pc:sldMk cId="833513093" sldId="268"/>
            <ac:picMk id="33" creationId="{3401230E-02F0-44AB-9ECF-8D80B86565BD}"/>
          </ac:picMkLst>
        </pc:picChg>
        <pc:cxnChg chg="add mod">
          <ac:chgData name="Amy Drewicz" userId="da13d8ac-636a-4fe6-9b4e-6bf732bb29bb" providerId="ADAL" clId="{A13493B9-570D-4691-9B0A-194059AC4676}" dt="2022-02-10T21:04:57.008" v="6109" actId="1076"/>
          <ac:cxnSpMkLst>
            <pc:docMk/>
            <pc:sldMk cId="833513093" sldId="268"/>
            <ac:cxnSpMk id="7" creationId="{B5F15E64-6E64-4B2A-8960-B763FBAE5D9A}"/>
          </ac:cxnSpMkLst>
        </pc:cxnChg>
        <pc:cxnChg chg="mod">
          <ac:chgData name="Amy Drewicz" userId="da13d8ac-636a-4fe6-9b4e-6bf732bb29bb" providerId="ADAL" clId="{A13493B9-570D-4691-9B0A-194059AC4676}" dt="2022-02-10T21:04:50.733" v="6107" actId="1076"/>
          <ac:cxnSpMkLst>
            <pc:docMk/>
            <pc:sldMk cId="833513093" sldId="268"/>
            <ac:cxnSpMk id="8" creationId="{AC780AA3-99BD-4E6B-8A02-22B62A9AF414}"/>
          </ac:cxnSpMkLst>
        </pc:cxnChg>
        <pc:cxnChg chg="mod">
          <ac:chgData name="Amy Drewicz" userId="da13d8ac-636a-4fe6-9b4e-6bf732bb29bb" providerId="ADAL" clId="{A13493B9-570D-4691-9B0A-194059AC4676}" dt="2022-02-10T21:05:07.041" v="6110" actId="14100"/>
          <ac:cxnSpMkLst>
            <pc:docMk/>
            <pc:sldMk cId="833513093" sldId="268"/>
            <ac:cxnSpMk id="14" creationId="{A6DA9143-3A2B-40A5-8B9A-27010F2A17CA}"/>
          </ac:cxnSpMkLst>
        </pc:cxnChg>
        <pc:cxnChg chg="add del">
          <ac:chgData name="Amy Drewicz" userId="da13d8ac-636a-4fe6-9b4e-6bf732bb29bb" providerId="ADAL" clId="{A13493B9-570D-4691-9B0A-194059AC4676}" dt="2022-02-09T14:33:45.222" v="4243" actId="478"/>
          <ac:cxnSpMkLst>
            <pc:docMk/>
            <pc:sldMk cId="833513093" sldId="268"/>
            <ac:cxnSpMk id="15" creationId="{8243ECBC-AEA9-4167-B693-0627F805C440}"/>
          </ac:cxnSpMkLst>
        </pc:cxnChg>
      </pc:sldChg>
      <pc:sldChg chg="add del ord">
        <pc:chgData name="Amy Drewicz" userId="da13d8ac-636a-4fe6-9b4e-6bf732bb29bb" providerId="ADAL" clId="{A13493B9-570D-4691-9B0A-194059AC4676}" dt="2022-02-08T20:08:10.993" v="3675" actId="2696"/>
        <pc:sldMkLst>
          <pc:docMk/>
          <pc:sldMk cId="3240637604" sldId="268"/>
        </pc:sldMkLst>
      </pc:sldChg>
      <pc:sldChg chg="addSp delSp modSp add mod ord modClrScheme chgLayout">
        <pc:chgData name="Amy Drewicz" userId="da13d8ac-636a-4fe6-9b4e-6bf732bb29bb" providerId="ADAL" clId="{A13493B9-570D-4691-9B0A-194059AC4676}" dt="2022-02-11T18:46:34.249" v="7230" actId="1076"/>
        <pc:sldMkLst>
          <pc:docMk/>
          <pc:sldMk cId="2150879257" sldId="269"/>
        </pc:sldMkLst>
        <pc:spChg chg="del">
          <ac:chgData name="Amy Drewicz" userId="da13d8ac-636a-4fe6-9b4e-6bf732bb29bb" providerId="ADAL" clId="{A13493B9-570D-4691-9B0A-194059AC4676}" dt="2022-02-09T14:42:36.240" v="4287" actId="478"/>
          <ac:spMkLst>
            <pc:docMk/>
            <pc:sldMk cId="2150879257" sldId="269"/>
            <ac:spMk id="5" creationId="{0D5DA147-3CD7-428A-B1A2-46D7D3DC1D6D}"/>
          </ac:spMkLst>
        </pc:spChg>
        <pc:spChg chg="del">
          <ac:chgData name="Amy Drewicz" userId="da13d8ac-636a-4fe6-9b4e-6bf732bb29bb" providerId="ADAL" clId="{A13493B9-570D-4691-9B0A-194059AC4676}" dt="2022-02-09T14:42:32.573" v="4285" actId="478"/>
          <ac:spMkLst>
            <pc:docMk/>
            <pc:sldMk cId="2150879257" sldId="269"/>
            <ac:spMk id="6" creationId="{0C825B44-7B05-4152-942F-1FC45B417D22}"/>
          </ac:spMkLst>
        </pc:spChg>
        <pc:spChg chg="add del mod">
          <ac:chgData name="Amy Drewicz" userId="da13d8ac-636a-4fe6-9b4e-6bf732bb29bb" providerId="ADAL" clId="{A13493B9-570D-4691-9B0A-194059AC4676}" dt="2022-02-09T14:42:48.595" v="4293" actId="478"/>
          <ac:spMkLst>
            <pc:docMk/>
            <pc:sldMk cId="2150879257" sldId="269"/>
            <ac:spMk id="7" creationId="{0B403A8E-6DCE-4DDB-865C-FE068380E6C7}"/>
          </ac:spMkLst>
        </pc:spChg>
        <pc:spChg chg="add mod">
          <ac:chgData name="Amy Drewicz" userId="da13d8ac-636a-4fe6-9b4e-6bf732bb29bb" providerId="ADAL" clId="{A13493B9-570D-4691-9B0A-194059AC4676}" dt="2022-02-11T18:46:27.386" v="7229" actId="404"/>
          <ac:spMkLst>
            <pc:docMk/>
            <pc:sldMk cId="2150879257" sldId="269"/>
            <ac:spMk id="9" creationId="{65A10154-1CC6-4CCE-81EA-B7087D055E5C}"/>
          </ac:spMkLst>
        </pc:spChg>
        <pc:spChg chg="ord">
          <ac:chgData name="Amy Drewicz" userId="da13d8ac-636a-4fe6-9b4e-6bf732bb29bb" providerId="ADAL" clId="{A13493B9-570D-4691-9B0A-194059AC4676}" dt="2022-02-09T14:42:48.994" v="4294" actId="26606"/>
          <ac:spMkLst>
            <pc:docMk/>
            <pc:sldMk cId="2150879257" sldId="269"/>
            <ac:spMk id="10" creationId="{76E4A787-8351-456D-806E-BD386C2F021A}"/>
          </ac:spMkLst>
        </pc:spChg>
        <pc:spChg chg="add del mod">
          <ac:chgData name="Amy Drewicz" userId="da13d8ac-636a-4fe6-9b4e-6bf732bb29bb" providerId="ADAL" clId="{A13493B9-570D-4691-9B0A-194059AC4676}" dt="2022-02-09T14:42:48.994" v="4294" actId="26606"/>
          <ac:spMkLst>
            <pc:docMk/>
            <pc:sldMk cId="2150879257" sldId="269"/>
            <ac:spMk id="12" creationId="{2B6489D3-1937-40D5-A365-AA35DCEC146D}"/>
          </ac:spMkLst>
        </pc:spChg>
        <pc:spChg chg="add del mod">
          <ac:chgData name="Amy Drewicz" userId="da13d8ac-636a-4fe6-9b4e-6bf732bb29bb" providerId="ADAL" clId="{A13493B9-570D-4691-9B0A-194059AC4676}" dt="2022-02-09T14:42:48.994" v="4294" actId="26606"/>
          <ac:spMkLst>
            <pc:docMk/>
            <pc:sldMk cId="2150879257" sldId="269"/>
            <ac:spMk id="17" creationId="{7BB0E6E5-B6B4-4E08-8F9A-9D88C123AEE5}"/>
          </ac:spMkLst>
        </pc:spChg>
        <pc:spChg chg="del">
          <ac:chgData name="Amy Drewicz" userId="da13d8ac-636a-4fe6-9b4e-6bf732bb29bb" providerId="ADAL" clId="{A13493B9-570D-4691-9B0A-194059AC4676}" dt="2022-02-09T14:42:34.189" v="4286" actId="478"/>
          <ac:spMkLst>
            <pc:docMk/>
            <pc:sldMk cId="2150879257" sldId="269"/>
            <ac:spMk id="19" creationId="{D95A2266-C735-480E-8AD7-4F2F1BFA3860}"/>
          </ac:spMkLst>
        </pc:spChg>
        <pc:picChg chg="add del mod">
          <ac:chgData name="Amy Drewicz" userId="da13d8ac-636a-4fe6-9b4e-6bf732bb29bb" providerId="ADAL" clId="{A13493B9-570D-4691-9B0A-194059AC4676}" dt="2022-02-10T15:21:08.560" v="5435" actId="478"/>
          <ac:picMkLst>
            <pc:docMk/>
            <pc:sldMk cId="2150879257" sldId="269"/>
            <ac:picMk id="3" creationId="{C2E00A51-E3D0-4283-99D7-FD8A8CE3ECD8}"/>
          </ac:picMkLst>
        </pc:picChg>
        <pc:picChg chg="add del mod">
          <ac:chgData name="Amy Drewicz" userId="da13d8ac-636a-4fe6-9b4e-6bf732bb29bb" providerId="ADAL" clId="{A13493B9-570D-4691-9B0A-194059AC4676}" dt="2022-02-10T19:10:20.883" v="5810" actId="478"/>
          <ac:picMkLst>
            <pc:docMk/>
            <pc:sldMk cId="2150879257" sldId="269"/>
            <ac:picMk id="13" creationId="{FC941C80-8E20-41F4-AA88-07626FDE9AC0}"/>
          </ac:picMkLst>
        </pc:picChg>
        <pc:picChg chg="add mod">
          <ac:chgData name="Amy Drewicz" userId="da13d8ac-636a-4fe6-9b4e-6bf732bb29bb" providerId="ADAL" clId="{A13493B9-570D-4691-9B0A-194059AC4676}" dt="2022-02-11T18:46:34.249" v="7230" actId="1076"/>
          <ac:picMkLst>
            <pc:docMk/>
            <pc:sldMk cId="2150879257" sldId="269"/>
            <ac:picMk id="16" creationId="{ECE50900-DD72-4517-A8E3-607238937FBF}"/>
          </ac:picMkLst>
        </pc:picChg>
        <pc:picChg chg="del">
          <ac:chgData name="Amy Drewicz" userId="da13d8ac-636a-4fe6-9b4e-6bf732bb29bb" providerId="ADAL" clId="{A13493B9-570D-4691-9B0A-194059AC4676}" dt="2022-02-09T14:42:28.154" v="4282" actId="478"/>
          <ac:picMkLst>
            <pc:docMk/>
            <pc:sldMk cId="2150879257" sldId="269"/>
            <ac:picMk id="33" creationId="{3401230E-02F0-44AB-9ECF-8D80B86565BD}"/>
          </ac:picMkLst>
        </pc:picChg>
        <pc:picChg chg="add mod">
          <ac:chgData name="Amy Drewicz" userId="da13d8ac-636a-4fe6-9b4e-6bf732bb29bb" providerId="ADAL" clId="{A13493B9-570D-4691-9B0A-194059AC4676}" dt="2022-02-11T18:26:38.497" v="6600" actId="14861"/>
          <ac:picMkLst>
            <pc:docMk/>
            <pc:sldMk cId="2150879257" sldId="269"/>
            <ac:picMk id="2050" creationId="{DDE97DEC-242A-4EA8-AAF1-4A5768178292}"/>
          </ac:picMkLst>
        </pc:picChg>
        <pc:cxnChg chg="del">
          <ac:chgData name="Amy Drewicz" userId="da13d8ac-636a-4fe6-9b4e-6bf732bb29bb" providerId="ADAL" clId="{A13493B9-570D-4691-9B0A-194059AC4676}" dt="2022-02-09T14:42:29.959" v="4283" actId="478"/>
          <ac:cxnSpMkLst>
            <pc:docMk/>
            <pc:sldMk cId="2150879257" sldId="269"/>
            <ac:cxnSpMk id="8" creationId="{AC780AA3-99BD-4E6B-8A02-22B62A9AF414}"/>
          </ac:cxnSpMkLst>
        </pc:cxnChg>
        <pc:cxnChg chg="del">
          <ac:chgData name="Amy Drewicz" userId="da13d8ac-636a-4fe6-9b4e-6bf732bb29bb" providerId="ADAL" clId="{A13493B9-570D-4691-9B0A-194059AC4676}" dt="2022-02-09T14:42:30.991" v="4284" actId="478"/>
          <ac:cxnSpMkLst>
            <pc:docMk/>
            <pc:sldMk cId="2150879257" sldId="269"/>
            <ac:cxnSpMk id="14" creationId="{A6DA9143-3A2B-40A5-8B9A-27010F2A17CA}"/>
          </ac:cxnSpMkLst>
        </pc:cxnChg>
      </pc:sldChg>
      <pc:sldChg chg="addSp delSp modSp add mod">
        <pc:chgData name="Amy Drewicz" userId="da13d8ac-636a-4fe6-9b4e-6bf732bb29bb" providerId="ADAL" clId="{A13493B9-570D-4691-9B0A-194059AC4676}" dt="2022-02-11T15:40:22.021" v="6132" actId="20577"/>
        <pc:sldMkLst>
          <pc:docMk/>
          <pc:sldMk cId="2182850269" sldId="270"/>
        </pc:sldMkLst>
        <pc:spChg chg="add mod">
          <ac:chgData name="Amy Drewicz" userId="da13d8ac-636a-4fe6-9b4e-6bf732bb29bb" providerId="ADAL" clId="{A13493B9-570D-4691-9B0A-194059AC4676}" dt="2022-02-11T15:40:22.021" v="6132" actId="20577"/>
          <ac:spMkLst>
            <pc:docMk/>
            <pc:sldMk cId="2182850269" sldId="270"/>
            <ac:spMk id="2" creationId="{DAA173A8-8DD5-4F12-A6A0-7ABEE9981763}"/>
          </ac:spMkLst>
        </pc:spChg>
        <pc:spChg chg="mod">
          <ac:chgData name="Amy Drewicz" userId="da13d8ac-636a-4fe6-9b4e-6bf732bb29bb" providerId="ADAL" clId="{A13493B9-570D-4691-9B0A-194059AC4676}" dt="2022-02-10T15:14:50.390" v="5427" actId="20577"/>
          <ac:spMkLst>
            <pc:docMk/>
            <pc:sldMk cId="2182850269" sldId="270"/>
            <ac:spMk id="12" creationId="{2B6489D3-1937-40D5-A365-AA35DCEC146D}"/>
          </ac:spMkLst>
        </pc:spChg>
        <pc:spChg chg="del">
          <ac:chgData name="Amy Drewicz" userId="da13d8ac-636a-4fe6-9b4e-6bf732bb29bb" providerId="ADAL" clId="{A13493B9-570D-4691-9B0A-194059AC4676}" dt="2022-02-09T19:20:41.843" v="4589" actId="478"/>
          <ac:spMkLst>
            <pc:docMk/>
            <pc:sldMk cId="2182850269" sldId="270"/>
            <ac:spMk id="15" creationId="{03AE329B-68DA-450D-96A9-B814A6A9258B}"/>
          </ac:spMkLst>
        </pc:spChg>
        <pc:spChg chg="del">
          <ac:chgData name="Amy Drewicz" userId="da13d8ac-636a-4fe6-9b4e-6bf732bb29bb" providerId="ADAL" clId="{A13493B9-570D-4691-9B0A-194059AC4676}" dt="2022-02-09T19:20:43.986" v="4590" actId="478"/>
          <ac:spMkLst>
            <pc:docMk/>
            <pc:sldMk cId="2182850269" sldId="270"/>
            <ac:spMk id="16" creationId="{2260D728-774A-40F2-976D-E369761FB37B}"/>
          </ac:spMkLst>
        </pc:spChg>
        <pc:picChg chg="del">
          <ac:chgData name="Amy Drewicz" userId="da13d8ac-636a-4fe6-9b4e-6bf732bb29bb" providerId="ADAL" clId="{A13493B9-570D-4691-9B0A-194059AC4676}" dt="2022-02-09T19:20:44.776" v="4591" actId="478"/>
          <ac:picMkLst>
            <pc:docMk/>
            <pc:sldMk cId="2182850269" sldId="270"/>
            <ac:picMk id="6" creationId="{545EB743-056B-49A7-9FBE-E5C4A10C7D03}"/>
          </ac:picMkLst>
        </pc:picChg>
      </pc:sldChg>
      <pc:sldChg chg="addSp delSp modSp add mod">
        <pc:chgData name="Amy Drewicz" userId="da13d8ac-636a-4fe6-9b4e-6bf732bb29bb" providerId="ADAL" clId="{A13493B9-570D-4691-9B0A-194059AC4676}" dt="2022-02-10T21:05:51.786" v="6114" actId="14861"/>
        <pc:sldMkLst>
          <pc:docMk/>
          <pc:sldMk cId="3976226823" sldId="271"/>
        </pc:sldMkLst>
        <pc:spChg chg="add mod">
          <ac:chgData name="Amy Drewicz" userId="da13d8ac-636a-4fe6-9b4e-6bf732bb29bb" providerId="ADAL" clId="{A13493B9-570D-4691-9B0A-194059AC4676}" dt="2022-02-09T21:19:57.006" v="5370" actId="20577"/>
          <ac:spMkLst>
            <pc:docMk/>
            <pc:sldMk cId="3976226823" sldId="271"/>
            <ac:spMk id="4" creationId="{4D7080F5-2817-46E2-8205-7CBE6D51207D}"/>
          </ac:spMkLst>
        </pc:spChg>
        <pc:spChg chg="add mod">
          <ac:chgData name="Amy Drewicz" userId="da13d8ac-636a-4fe6-9b4e-6bf732bb29bb" providerId="ADAL" clId="{A13493B9-570D-4691-9B0A-194059AC4676}" dt="2022-02-10T17:19:15.265" v="5789" actId="1076"/>
          <ac:spMkLst>
            <pc:docMk/>
            <pc:sldMk cId="3976226823" sldId="271"/>
            <ac:spMk id="5" creationId="{E6E04531-6712-44DE-BE2E-18A2E4848990}"/>
          </ac:spMkLst>
        </pc:spChg>
        <pc:spChg chg="mod">
          <ac:chgData name="Amy Drewicz" userId="da13d8ac-636a-4fe6-9b4e-6bf732bb29bb" providerId="ADAL" clId="{A13493B9-570D-4691-9B0A-194059AC4676}" dt="2022-02-09T21:15:03.007" v="5165" actId="20577"/>
          <ac:spMkLst>
            <pc:docMk/>
            <pc:sldMk cId="3976226823" sldId="271"/>
            <ac:spMk id="12" creationId="{2B6489D3-1937-40D5-A365-AA35DCEC146D}"/>
          </ac:spMkLst>
        </pc:spChg>
        <pc:spChg chg="del">
          <ac:chgData name="Amy Drewicz" userId="da13d8ac-636a-4fe6-9b4e-6bf732bb29bb" providerId="ADAL" clId="{A13493B9-570D-4691-9B0A-194059AC4676}" dt="2022-02-09T21:14:53.398" v="5124" actId="478"/>
          <ac:spMkLst>
            <pc:docMk/>
            <pc:sldMk cId="3976226823" sldId="271"/>
            <ac:spMk id="15" creationId="{03AE329B-68DA-450D-96A9-B814A6A9258B}"/>
          </ac:spMkLst>
        </pc:spChg>
        <pc:spChg chg="del">
          <ac:chgData name="Amy Drewicz" userId="da13d8ac-636a-4fe6-9b4e-6bf732bb29bb" providerId="ADAL" clId="{A13493B9-570D-4691-9B0A-194059AC4676}" dt="2022-02-09T21:14:50.738" v="5122" actId="478"/>
          <ac:spMkLst>
            <pc:docMk/>
            <pc:sldMk cId="3976226823" sldId="271"/>
            <ac:spMk id="16" creationId="{2260D728-774A-40F2-976D-E369761FB37B}"/>
          </ac:spMkLst>
        </pc:spChg>
        <pc:picChg chg="add mod">
          <ac:chgData name="Amy Drewicz" userId="da13d8ac-636a-4fe6-9b4e-6bf732bb29bb" providerId="ADAL" clId="{A13493B9-570D-4691-9B0A-194059AC4676}" dt="2022-02-10T21:05:51.786" v="6114" actId="14861"/>
          <ac:picMkLst>
            <pc:docMk/>
            <pc:sldMk cId="3976226823" sldId="271"/>
            <ac:picMk id="3" creationId="{D0F5D5DD-656C-4150-9CF3-2988D93103D7}"/>
          </ac:picMkLst>
        </pc:picChg>
        <pc:picChg chg="del">
          <ac:chgData name="Amy Drewicz" userId="da13d8ac-636a-4fe6-9b4e-6bf732bb29bb" providerId="ADAL" clId="{A13493B9-570D-4691-9B0A-194059AC4676}" dt="2022-02-09T21:14:51.647" v="5123" actId="478"/>
          <ac:picMkLst>
            <pc:docMk/>
            <pc:sldMk cId="3976226823" sldId="271"/>
            <ac:picMk id="6" creationId="{545EB743-056B-49A7-9FBE-E5C4A10C7D03}"/>
          </ac:picMkLst>
        </pc:picChg>
        <pc:picChg chg="del">
          <ac:chgData name="Amy Drewicz" userId="da13d8ac-636a-4fe6-9b4e-6bf732bb29bb" providerId="ADAL" clId="{A13493B9-570D-4691-9B0A-194059AC4676}" dt="2022-02-09T21:14:49.241" v="5121" actId="478"/>
          <ac:picMkLst>
            <pc:docMk/>
            <pc:sldMk cId="3976226823" sldId="271"/>
            <ac:picMk id="8" creationId="{990DE1B3-8BCC-48FE-8387-E97052B9824E}"/>
          </ac:picMkLst>
        </pc:picChg>
        <pc:picChg chg="add mod">
          <ac:chgData name="Amy Drewicz" userId="da13d8ac-636a-4fe6-9b4e-6bf732bb29bb" providerId="ADAL" clId="{A13493B9-570D-4691-9B0A-194059AC4676}" dt="2022-02-10T21:05:46.902" v="6113" actId="14861"/>
          <ac:picMkLst>
            <pc:docMk/>
            <pc:sldMk cId="3976226823" sldId="271"/>
            <ac:picMk id="1026" creationId="{B6D1E250-E37D-4907-86C2-3AC15F773A99}"/>
          </ac:picMkLst>
        </pc:picChg>
      </pc:sldChg>
      <pc:sldChg chg="addSp delSp modSp add mod ord">
        <pc:chgData name="Amy Drewicz" userId="da13d8ac-636a-4fe6-9b4e-6bf732bb29bb" providerId="ADAL" clId="{A13493B9-570D-4691-9B0A-194059AC4676}" dt="2022-02-11T21:44:59.505" v="7349" actId="20577"/>
        <pc:sldMkLst>
          <pc:docMk/>
          <pc:sldMk cId="3192376915" sldId="272"/>
        </pc:sldMkLst>
        <pc:spChg chg="add mod">
          <ac:chgData name="Amy Drewicz" userId="da13d8ac-636a-4fe6-9b4e-6bf732bb29bb" providerId="ADAL" clId="{A13493B9-570D-4691-9B0A-194059AC4676}" dt="2022-02-11T21:44:59.505" v="7349" actId="20577"/>
          <ac:spMkLst>
            <pc:docMk/>
            <pc:sldMk cId="3192376915" sldId="272"/>
            <ac:spMk id="2" creationId="{58B5CCD8-A3FD-40C8-907B-E14B52E478AF}"/>
          </ac:spMkLst>
        </pc:spChg>
        <pc:spChg chg="del mod">
          <ac:chgData name="Amy Drewicz" userId="da13d8ac-636a-4fe6-9b4e-6bf732bb29bb" providerId="ADAL" clId="{A13493B9-570D-4691-9B0A-194059AC4676}" dt="2022-02-11T15:40:55.668" v="6166" actId="478"/>
          <ac:spMkLst>
            <pc:docMk/>
            <pc:sldMk cId="3192376915" sldId="272"/>
            <ac:spMk id="9" creationId="{65A10154-1CC6-4CCE-81EA-B7087D055E5C}"/>
          </ac:spMkLst>
        </pc:spChg>
        <pc:spChg chg="mod">
          <ac:chgData name="Amy Drewicz" userId="da13d8ac-636a-4fe6-9b4e-6bf732bb29bb" providerId="ADAL" clId="{A13493B9-570D-4691-9B0A-194059AC4676}" dt="2022-02-11T15:41:07.067" v="6168" actId="207"/>
          <ac:spMkLst>
            <pc:docMk/>
            <pc:sldMk cId="3192376915" sldId="272"/>
            <ac:spMk id="12" creationId="{2B6489D3-1937-40D5-A365-AA35DCEC146D}"/>
          </ac:spMkLst>
        </pc:spChg>
        <pc:picChg chg="del">
          <ac:chgData name="Amy Drewicz" userId="da13d8ac-636a-4fe6-9b4e-6bf732bb29bb" providerId="ADAL" clId="{A13493B9-570D-4691-9B0A-194059AC4676}" dt="2022-02-11T15:40:52.790" v="6164" actId="478"/>
          <ac:picMkLst>
            <pc:docMk/>
            <pc:sldMk cId="3192376915" sldId="272"/>
            <ac:picMk id="16" creationId="{ECE50900-DD72-4517-A8E3-607238937FBF}"/>
          </ac:picMkLst>
        </pc:picChg>
      </pc:sldChg>
      <pc:sldChg chg="add del">
        <pc:chgData name="Amy Drewicz" userId="da13d8ac-636a-4fe6-9b4e-6bf732bb29bb" providerId="ADAL" clId="{A13493B9-570D-4691-9B0A-194059AC4676}" dt="2022-02-11T15:40:37.881" v="6134" actId="2696"/>
        <pc:sldMkLst>
          <pc:docMk/>
          <pc:sldMk cId="3531260632" sldId="272"/>
        </pc:sldMkLst>
      </pc:sldChg>
      <pc:sldChg chg="modSp add mod ord">
        <pc:chgData name="Amy Drewicz" userId="da13d8ac-636a-4fe6-9b4e-6bf732bb29bb" providerId="ADAL" clId="{A13493B9-570D-4691-9B0A-194059AC4676}" dt="2022-02-14T15:58:24.149" v="7481" actId="20577"/>
        <pc:sldMkLst>
          <pc:docMk/>
          <pc:sldMk cId="2019326665" sldId="273"/>
        </pc:sldMkLst>
        <pc:spChg chg="mod">
          <ac:chgData name="Amy Drewicz" userId="da13d8ac-636a-4fe6-9b4e-6bf732bb29bb" providerId="ADAL" clId="{A13493B9-570D-4691-9B0A-194059AC4676}" dt="2022-02-14T15:58:24.149" v="7481" actId="20577"/>
          <ac:spMkLst>
            <pc:docMk/>
            <pc:sldMk cId="2019326665" sldId="273"/>
            <ac:spMk id="2" creationId="{DAA173A8-8DD5-4F12-A6A0-7ABEE9981763}"/>
          </ac:spMkLst>
        </pc:spChg>
        <pc:spChg chg="mod">
          <ac:chgData name="Amy Drewicz" userId="da13d8ac-636a-4fe6-9b4e-6bf732bb29bb" providerId="ADAL" clId="{A13493B9-570D-4691-9B0A-194059AC4676}" dt="2022-02-11T18:31:18.400" v="6705" actId="114"/>
          <ac:spMkLst>
            <pc:docMk/>
            <pc:sldMk cId="2019326665" sldId="273"/>
            <ac:spMk id="12" creationId="{2B6489D3-1937-40D5-A365-AA35DCEC14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F6EC53-9589-4AF2-8D59-121BDFF53224}"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43102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F6EC53-9589-4AF2-8D59-121BDFF53224}"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422706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F6EC53-9589-4AF2-8D59-121BDFF53224}"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217485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F6EC53-9589-4AF2-8D59-121BDFF53224}"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418221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6EC53-9589-4AF2-8D59-121BDFF53224}"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162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F6EC53-9589-4AF2-8D59-121BDFF53224}"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126216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F6EC53-9589-4AF2-8D59-121BDFF53224}"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64521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F6EC53-9589-4AF2-8D59-121BDFF53224}"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33165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6EC53-9589-4AF2-8D59-121BDFF53224}"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311540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F6EC53-9589-4AF2-8D59-121BDFF53224}"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186610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F6EC53-9589-4AF2-8D59-121BDFF53224}"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376873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6EC53-9589-4AF2-8D59-121BDFF53224}" type="datetimeFigureOut">
              <a:rPr lang="en-US" smtClean="0"/>
              <a:t>2/14/2022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FFDBC-5E6F-48A8-9488-723E8D1604D2}" type="slidenum">
              <a:rPr lang="en-US" smtClean="0"/>
              <a:t>‹#›</a:t>
            </a:fld>
            <a:endParaRPr lang="en-US"/>
          </a:p>
        </p:txBody>
      </p:sp>
    </p:spTree>
    <p:extLst>
      <p:ext uri="{BB962C8B-B14F-4D97-AF65-F5344CB8AC3E}">
        <p14:creationId xmlns:p14="http://schemas.microsoft.com/office/powerpoint/2010/main" val="4026631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9C4F-E311-4C09-B33C-D8CD09466E1B}"/>
              </a:ext>
            </a:extLst>
          </p:cNvPr>
          <p:cNvSpPr>
            <a:spLocks noGrp="1"/>
          </p:cNvSpPr>
          <p:nvPr>
            <p:ph type="ctrTitle"/>
          </p:nvPr>
        </p:nvSpPr>
        <p:spPr>
          <a:xfrm>
            <a:off x="1524000" y="2392588"/>
            <a:ext cx="10668000" cy="2232961"/>
          </a:xfrm>
        </p:spPr>
        <p:txBody>
          <a:bodyPr>
            <a:normAutofit/>
          </a:bodyPr>
          <a:lstStyle/>
          <a:p>
            <a:pPr algn="l"/>
            <a:r>
              <a:rPr lang="en-US" sz="7200" b="1" dirty="0">
                <a:solidFill>
                  <a:srgbClr val="FFC000"/>
                </a:solidFill>
                <a:latin typeface="Droid Serif" panose="02020600060500020200" pitchFamily="18" charset="0"/>
                <a:ea typeface="Droid Serif" panose="02020600060500020200" pitchFamily="18" charset="0"/>
                <a:cs typeface="Droid Serif" panose="02020600060500020200" pitchFamily="18" charset="0"/>
              </a:rPr>
              <a:t>Black Diamond </a:t>
            </a:r>
            <a:br>
              <a:rPr lang="en-US" sz="7200" b="1" dirty="0">
                <a:solidFill>
                  <a:srgbClr val="FFC000"/>
                </a:solidFill>
                <a:latin typeface="Droid Serif" panose="02020600060500020200" pitchFamily="18" charset="0"/>
                <a:ea typeface="Droid Serif" panose="02020600060500020200" pitchFamily="18" charset="0"/>
                <a:cs typeface="Droid Serif" panose="02020600060500020200" pitchFamily="18" charset="0"/>
              </a:rPr>
            </a:br>
            <a:r>
              <a:rPr lang="en-US" sz="4000" b="1" i="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Client Experience User Guide</a:t>
            </a:r>
            <a:endParaRPr lang="en-US" sz="7200" b="1" i="1" dirty="0">
              <a:solidFill>
                <a:srgbClr val="000000"/>
              </a:solidFill>
              <a:latin typeface="Droid Serif" panose="02020600060500020200" pitchFamily="18" charset="0"/>
              <a:ea typeface="Droid Serif" panose="02020600060500020200" pitchFamily="18" charset="0"/>
              <a:cs typeface="Droid Serif" panose="02020600060500020200" pitchFamily="18" charset="0"/>
            </a:endParaRPr>
          </a:p>
        </p:txBody>
      </p:sp>
      <p:pic>
        <p:nvPicPr>
          <p:cNvPr id="5" name="Picture 4">
            <a:extLst>
              <a:ext uri="{FF2B5EF4-FFF2-40B4-BE49-F238E27FC236}">
                <a16:creationId xmlns:a16="http://schemas.microsoft.com/office/drawing/2014/main" id="{7E69446C-BDDB-4ACB-960E-5AAA42310655}"/>
              </a:ext>
            </a:extLst>
          </p:cNvPr>
          <p:cNvPicPr>
            <a:picLocks noChangeAspect="1"/>
          </p:cNvPicPr>
          <p:nvPr/>
        </p:nvPicPr>
        <p:blipFill rotWithShape="1">
          <a:blip r:embed="rId2">
            <a:extLst>
              <a:ext uri="{28A0092B-C50C-407E-A947-70E740481C1C}">
                <a14:useLocalDpi xmlns:a14="http://schemas.microsoft.com/office/drawing/2010/main" val="0"/>
              </a:ext>
            </a:extLst>
          </a:blip>
          <a:srcRect t="2770" b="26814"/>
          <a:stretch/>
        </p:blipFill>
        <p:spPr>
          <a:xfrm>
            <a:off x="1524000" y="1244923"/>
            <a:ext cx="4260980" cy="1147665"/>
          </a:xfrm>
          <a:prstGeom prst="rect">
            <a:avLst/>
          </a:prstGeom>
        </p:spPr>
      </p:pic>
    </p:spTree>
    <p:extLst>
      <p:ext uri="{BB962C8B-B14F-4D97-AF65-F5344CB8AC3E}">
        <p14:creationId xmlns:p14="http://schemas.microsoft.com/office/powerpoint/2010/main" val="365844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Gain/Loss</a:t>
            </a:r>
          </a:p>
        </p:txBody>
      </p:sp>
      <p:sp>
        <p:nvSpPr>
          <p:cNvPr id="15" name="TextBox 14">
            <a:extLst>
              <a:ext uri="{FF2B5EF4-FFF2-40B4-BE49-F238E27FC236}">
                <a16:creationId xmlns:a16="http://schemas.microsoft.com/office/drawing/2014/main" id="{03AE329B-68DA-450D-96A9-B814A6A9258B}"/>
              </a:ext>
            </a:extLst>
          </p:cNvPr>
          <p:cNvSpPr txBox="1"/>
          <p:nvPr/>
        </p:nvSpPr>
        <p:spPr>
          <a:xfrm>
            <a:off x="5404512" y="2128690"/>
            <a:ext cx="4107977" cy="1200329"/>
          </a:xfrm>
          <a:prstGeom prst="rect">
            <a:avLst/>
          </a:prstGeom>
          <a:noFill/>
        </p:spPr>
        <p:txBody>
          <a:bodyPr wrap="square" rtlCol="0">
            <a:spAutoFit/>
          </a:bodyPr>
          <a:lstStyle/>
          <a:p>
            <a:r>
              <a:rPr lang="en-US" dirty="0"/>
              <a:t>The Gain/Loss card </a:t>
            </a:r>
            <a:r>
              <a:rPr lang="en-US" sz="1800" dirty="0">
                <a:effectLst/>
                <a:latin typeface="Open Sans" panose="020B0606030504020204" pitchFamily="34" charset="0"/>
                <a:ea typeface="Calibri" panose="020F0502020204030204" pitchFamily="34" charset="0"/>
              </a:rPr>
              <a:t>allows you to view Unrealized and Realized Gain/Loss cost basis information for your investments.</a:t>
            </a:r>
            <a:endParaRPr lang="en-US" dirty="0"/>
          </a:p>
        </p:txBody>
      </p:sp>
      <p:sp>
        <p:nvSpPr>
          <p:cNvPr id="16" name="TextBox 15">
            <a:extLst>
              <a:ext uri="{FF2B5EF4-FFF2-40B4-BE49-F238E27FC236}">
                <a16:creationId xmlns:a16="http://schemas.microsoft.com/office/drawing/2014/main" id="{2260D728-774A-40F2-976D-E369761FB37B}"/>
              </a:ext>
            </a:extLst>
          </p:cNvPr>
          <p:cNvSpPr txBox="1"/>
          <p:nvPr/>
        </p:nvSpPr>
        <p:spPr>
          <a:xfrm>
            <a:off x="5404513" y="4011377"/>
            <a:ext cx="4107977" cy="1200329"/>
          </a:xfrm>
          <a:prstGeom prst="rect">
            <a:avLst/>
          </a:prstGeom>
          <a:noFill/>
        </p:spPr>
        <p:txBody>
          <a:bodyPr wrap="square" rtlCol="0">
            <a:spAutoFit/>
          </a:bodyPr>
          <a:lstStyle/>
          <a:p>
            <a:r>
              <a:rPr lang="en-US" dirty="0"/>
              <a:t>By expanding the view, you will be able to see how each account and investment type within that account has performed.</a:t>
            </a:r>
          </a:p>
        </p:txBody>
      </p:sp>
      <p:sp>
        <p:nvSpPr>
          <p:cNvPr id="11" name="TextBox 10">
            <a:extLst>
              <a:ext uri="{FF2B5EF4-FFF2-40B4-BE49-F238E27FC236}">
                <a16:creationId xmlns:a16="http://schemas.microsoft.com/office/drawing/2014/main" id="{E261E086-C26B-44F5-A721-FF3984BDDF13}"/>
              </a:ext>
            </a:extLst>
          </p:cNvPr>
          <p:cNvSpPr txBox="1"/>
          <p:nvPr/>
        </p:nvSpPr>
        <p:spPr>
          <a:xfrm>
            <a:off x="571500" y="6176642"/>
            <a:ext cx="10301288" cy="646331"/>
          </a:xfrm>
          <a:prstGeom prst="rect">
            <a:avLst/>
          </a:prstGeom>
          <a:noFill/>
        </p:spPr>
        <p:txBody>
          <a:bodyPr wrap="square">
            <a:spAutoFit/>
          </a:bodyPr>
          <a:lstStyle/>
          <a:p>
            <a:r>
              <a:rPr lang="en-US" sz="900" b="0" i="0" dirty="0">
                <a:effectLst/>
                <a:latin typeface="Open Sans" panose="020B0606030504020204" pitchFamily="34" charset="0"/>
              </a:rPr>
              <a:t>This report is provided to you as courtesy. We do not guarantee the accuracy or completeness of said information. All official tax information will be provided by the custodian(s), not Annex. You are strongly urged to review this report against your account statements and transaction confirmations received directly from your custodians for any inaccuracies. You should immediately notify Annex and the applicable custodian(s) of any inaccuracies. This statement has been prepared for informational purposes only, and does not replace the statement(s) you receive directly from the custodian(s) of your assets. This report is not intended for tax, lending, legal or other non-financial planning purposes and should not be relied upon by 3rd parties.</a:t>
            </a:r>
          </a:p>
        </p:txBody>
      </p:sp>
      <p:pic>
        <p:nvPicPr>
          <p:cNvPr id="8" name="Picture 7">
            <a:extLst>
              <a:ext uri="{FF2B5EF4-FFF2-40B4-BE49-F238E27FC236}">
                <a16:creationId xmlns:a16="http://schemas.microsoft.com/office/drawing/2014/main" id="{66F21EB4-6B5F-4764-AA8D-109D6BA6720D}"/>
              </a:ext>
            </a:extLst>
          </p:cNvPr>
          <p:cNvPicPr>
            <a:picLocks noChangeAspect="1"/>
          </p:cNvPicPr>
          <p:nvPr/>
        </p:nvPicPr>
        <p:blipFill>
          <a:blip r:embed="rId2"/>
          <a:stretch>
            <a:fillRect/>
          </a:stretch>
        </p:blipFill>
        <p:spPr>
          <a:xfrm>
            <a:off x="571500" y="1178178"/>
            <a:ext cx="4574526" cy="4928507"/>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148784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Projected Income</a:t>
            </a:r>
          </a:p>
        </p:txBody>
      </p:sp>
      <p:sp>
        <p:nvSpPr>
          <p:cNvPr id="15" name="TextBox 14">
            <a:extLst>
              <a:ext uri="{FF2B5EF4-FFF2-40B4-BE49-F238E27FC236}">
                <a16:creationId xmlns:a16="http://schemas.microsoft.com/office/drawing/2014/main" id="{03AE329B-68DA-450D-96A9-B814A6A9258B}"/>
              </a:ext>
            </a:extLst>
          </p:cNvPr>
          <p:cNvSpPr txBox="1"/>
          <p:nvPr/>
        </p:nvSpPr>
        <p:spPr>
          <a:xfrm>
            <a:off x="5404513" y="2145143"/>
            <a:ext cx="4107977" cy="923330"/>
          </a:xfrm>
          <a:prstGeom prst="rect">
            <a:avLst/>
          </a:prstGeom>
          <a:noFill/>
        </p:spPr>
        <p:txBody>
          <a:bodyPr wrap="square" rtlCol="0">
            <a:spAutoFit/>
          </a:bodyPr>
          <a:lstStyle/>
          <a:p>
            <a:r>
              <a:rPr lang="en-US" b="0" i="0" dirty="0">
                <a:solidFill>
                  <a:srgbClr val="585858"/>
                </a:solidFill>
                <a:effectLst/>
              </a:rPr>
              <a:t>The Projected Income card allows you to view a snapshot of </a:t>
            </a:r>
            <a:r>
              <a:rPr lang="en-US" dirty="0">
                <a:solidFill>
                  <a:srgbClr val="585858"/>
                </a:solidFill>
              </a:rPr>
              <a:t>projected</a:t>
            </a:r>
            <a:r>
              <a:rPr lang="en-US" b="0" i="0" dirty="0">
                <a:solidFill>
                  <a:srgbClr val="585858"/>
                </a:solidFill>
                <a:effectLst/>
              </a:rPr>
              <a:t> dividend and interest payments.</a:t>
            </a:r>
            <a:endParaRPr lang="en-US" dirty="0"/>
          </a:p>
        </p:txBody>
      </p:sp>
      <p:sp>
        <p:nvSpPr>
          <p:cNvPr id="16" name="TextBox 15">
            <a:extLst>
              <a:ext uri="{FF2B5EF4-FFF2-40B4-BE49-F238E27FC236}">
                <a16:creationId xmlns:a16="http://schemas.microsoft.com/office/drawing/2014/main" id="{2260D728-774A-40F2-976D-E369761FB37B}"/>
              </a:ext>
            </a:extLst>
          </p:cNvPr>
          <p:cNvSpPr txBox="1"/>
          <p:nvPr/>
        </p:nvSpPr>
        <p:spPr>
          <a:xfrm>
            <a:off x="5404513" y="3918331"/>
            <a:ext cx="4107977" cy="1477328"/>
          </a:xfrm>
          <a:prstGeom prst="rect">
            <a:avLst/>
          </a:prstGeom>
          <a:noFill/>
        </p:spPr>
        <p:txBody>
          <a:bodyPr wrap="square" rtlCol="0">
            <a:spAutoFit/>
          </a:bodyPr>
          <a:lstStyle/>
          <a:p>
            <a:r>
              <a:rPr lang="en-US" dirty="0"/>
              <a:t>By expanding the view, you will see a month-by-month view of the projections for each class your portfolio is invested in or chose your desired timeframe.</a:t>
            </a:r>
          </a:p>
        </p:txBody>
      </p:sp>
      <p:sp>
        <p:nvSpPr>
          <p:cNvPr id="11" name="TextBox 10">
            <a:extLst>
              <a:ext uri="{FF2B5EF4-FFF2-40B4-BE49-F238E27FC236}">
                <a16:creationId xmlns:a16="http://schemas.microsoft.com/office/drawing/2014/main" id="{04B8636D-8318-4DB9-9C9A-F5BF1A496D3F}"/>
              </a:ext>
            </a:extLst>
          </p:cNvPr>
          <p:cNvSpPr txBox="1"/>
          <p:nvPr/>
        </p:nvSpPr>
        <p:spPr>
          <a:xfrm>
            <a:off x="785813" y="6091929"/>
            <a:ext cx="10144125" cy="707886"/>
          </a:xfrm>
          <a:prstGeom prst="rect">
            <a:avLst/>
          </a:prstGeom>
          <a:noFill/>
        </p:spPr>
        <p:txBody>
          <a:bodyPr wrap="square">
            <a:spAutoFit/>
          </a:bodyPr>
          <a:lstStyle/>
          <a:p>
            <a:r>
              <a:rPr lang="en-US" sz="800" b="0" i="0" dirty="0">
                <a:effectLst/>
                <a:latin typeface="Open Sans" panose="020B0606030504020204" pitchFamily="34" charset="0"/>
              </a:rPr>
              <a:t>Projected income is subject to change as not all holdings may be held for the entire period. The calculations and assumptions are as follows: Projected Annual Income= Last Dividend Payment 1 × # of Payments/Year × Units Projected Annual Income (Exchange Traded Funds, Mutual Funds)=Annual Dividend Rate (trailing 12 months) × Units Yield=Projected Income / Market Value (equivalent to Annual Dividend Rate / Price) Fixed Income: Projected Annual Income=Coupon Rate × Units × Paydown Factor (if applicable) Yield=Projected Income / Market Value Income is not projected past maturity date (or pre-refunded date for municipal bonds). For securities with irregular first payment periods, the calculation takes the irregular coupon into consideration. Paydown factor is used for mortgage-backed securities when data is provided in custodial files.</a:t>
            </a:r>
            <a:endParaRPr lang="en-US" sz="600" b="0" i="0" dirty="0">
              <a:effectLst/>
              <a:latin typeface="Open Sans" panose="020B0606030504020204" pitchFamily="34" charset="0"/>
            </a:endParaRPr>
          </a:p>
        </p:txBody>
      </p:sp>
      <p:pic>
        <p:nvPicPr>
          <p:cNvPr id="8" name="Picture 7">
            <a:extLst>
              <a:ext uri="{FF2B5EF4-FFF2-40B4-BE49-F238E27FC236}">
                <a16:creationId xmlns:a16="http://schemas.microsoft.com/office/drawing/2014/main" id="{AB420F63-7555-4550-9B7A-BF08D6A7D8B3}"/>
              </a:ext>
            </a:extLst>
          </p:cNvPr>
          <p:cNvPicPr>
            <a:picLocks noChangeAspect="1"/>
          </p:cNvPicPr>
          <p:nvPr/>
        </p:nvPicPr>
        <p:blipFill>
          <a:blip r:embed="rId2"/>
          <a:stretch>
            <a:fillRect/>
          </a:stretch>
        </p:blipFill>
        <p:spPr>
          <a:xfrm>
            <a:off x="1000126" y="1312066"/>
            <a:ext cx="4267556" cy="4666032"/>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69010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Transactions</a:t>
            </a:r>
          </a:p>
        </p:txBody>
      </p:sp>
      <p:sp>
        <p:nvSpPr>
          <p:cNvPr id="15" name="TextBox 14">
            <a:extLst>
              <a:ext uri="{FF2B5EF4-FFF2-40B4-BE49-F238E27FC236}">
                <a16:creationId xmlns:a16="http://schemas.microsoft.com/office/drawing/2014/main" id="{03AE329B-68DA-450D-96A9-B814A6A9258B}"/>
              </a:ext>
            </a:extLst>
          </p:cNvPr>
          <p:cNvSpPr txBox="1"/>
          <p:nvPr/>
        </p:nvSpPr>
        <p:spPr>
          <a:xfrm>
            <a:off x="725287" y="5383112"/>
            <a:ext cx="4107977" cy="830997"/>
          </a:xfrm>
          <a:prstGeom prst="rect">
            <a:avLst/>
          </a:prstGeom>
          <a:noFill/>
        </p:spPr>
        <p:txBody>
          <a:bodyPr wrap="square" rtlCol="0">
            <a:spAutoFit/>
          </a:bodyPr>
          <a:lstStyle/>
          <a:p>
            <a:r>
              <a:rPr lang="en-US" sz="1600" b="0" i="0" dirty="0">
                <a:effectLst/>
              </a:rPr>
              <a:t>The Transactions card allows you to view and filter the most recent transactions in portfolios and accounts.</a:t>
            </a:r>
            <a:endParaRPr lang="en-US" sz="1600" dirty="0"/>
          </a:p>
        </p:txBody>
      </p:sp>
      <p:sp>
        <p:nvSpPr>
          <p:cNvPr id="16" name="TextBox 15">
            <a:extLst>
              <a:ext uri="{FF2B5EF4-FFF2-40B4-BE49-F238E27FC236}">
                <a16:creationId xmlns:a16="http://schemas.microsoft.com/office/drawing/2014/main" id="{2260D728-774A-40F2-976D-E369761FB37B}"/>
              </a:ext>
            </a:extLst>
          </p:cNvPr>
          <p:cNvSpPr txBox="1"/>
          <p:nvPr/>
        </p:nvSpPr>
        <p:spPr>
          <a:xfrm>
            <a:off x="6223236" y="1199712"/>
            <a:ext cx="4107977" cy="1200329"/>
          </a:xfrm>
          <a:prstGeom prst="rect">
            <a:avLst/>
          </a:prstGeom>
          <a:noFill/>
        </p:spPr>
        <p:txBody>
          <a:bodyPr wrap="square" rtlCol="0">
            <a:spAutoFit/>
          </a:bodyPr>
          <a:lstStyle/>
          <a:p>
            <a:r>
              <a:rPr lang="en-US" dirty="0"/>
              <a:t>In expanding the view, you can use the gear icon in the upper right-hand corner to apply the transactions filter to the table and .</a:t>
            </a:r>
          </a:p>
        </p:txBody>
      </p:sp>
      <p:pic>
        <p:nvPicPr>
          <p:cNvPr id="8" name="Picture 7">
            <a:extLst>
              <a:ext uri="{FF2B5EF4-FFF2-40B4-BE49-F238E27FC236}">
                <a16:creationId xmlns:a16="http://schemas.microsoft.com/office/drawing/2014/main" id="{990DE1B3-8BCC-48FE-8387-E97052B9824E}"/>
              </a:ext>
            </a:extLst>
          </p:cNvPr>
          <p:cNvPicPr>
            <a:picLocks noChangeAspect="1"/>
          </p:cNvPicPr>
          <p:nvPr/>
        </p:nvPicPr>
        <p:blipFill>
          <a:blip r:embed="rId2"/>
          <a:stretch>
            <a:fillRect/>
          </a:stretch>
        </p:blipFill>
        <p:spPr>
          <a:xfrm>
            <a:off x="5817942" y="2522664"/>
            <a:ext cx="4850058" cy="3536942"/>
          </a:xfrm>
          <a:prstGeom prst="rect">
            <a:avLst/>
          </a:prstGeom>
          <a:effectLst>
            <a:outerShdw blurRad="63500" sx="102000" sy="102000" algn="ctr" rotWithShape="0">
              <a:prstClr val="black">
                <a:alpha val="40000"/>
              </a:prstClr>
            </a:outerShdw>
          </a:effectLst>
        </p:spPr>
      </p:pic>
      <p:sp>
        <p:nvSpPr>
          <p:cNvPr id="13" name="TextBox 12">
            <a:extLst>
              <a:ext uri="{FF2B5EF4-FFF2-40B4-BE49-F238E27FC236}">
                <a16:creationId xmlns:a16="http://schemas.microsoft.com/office/drawing/2014/main" id="{0F84C3AF-BB6B-47FE-A8C8-ECD90BFF68E6}"/>
              </a:ext>
            </a:extLst>
          </p:cNvPr>
          <p:cNvSpPr txBox="1"/>
          <p:nvPr/>
        </p:nvSpPr>
        <p:spPr>
          <a:xfrm>
            <a:off x="863065" y="6251510"/>
            <a:ext cx="9938285" cy="553998"/>
          </a:xfrm>
          <a:prstGeom prst="rect">
            <a:avLst/>
          </a:prstGeom>
          <a:noFill/>
        </p:spPr>
        <p:txBody>
          <a:bodyPr wrap="square">
            <a:spAutoFit/>
          </a:bodyPr>
          <a:lstStyle/>
          <a:p>
            <a:r>
              <a:rPr lang="en-US" sz="1000" b="0" i="0" dirty="0">
                <a:effectLst/>
                <a:latin typeface="Open Sans" panose="020B0606030504020204" pitchFamily="34" charset="0"/>
              </a:rPr>
              <a:t>This dashboard does not reflect real time, intraday pricing or activity. Please review your date selection and settings in the upper right corner for additional information. It is important to compare the information on this report with the statements you receive from the custodian(s) for your account(s). Please note that there may be minor variations due to calculation methodologies. If you have any questions, please contact Annex.</a:t>
            </a:r>
          </a:p>
        </p:txBody>
      </p:sp>
      <p:pic>
        <p:nvPicPr>
          <p:cNvPr id="11" name="Picture 10">
            <a:extLst>
              <a:ext uri="{FF2B5EF4-FFF2-40B4-BE49-F238E27FC236}">
                <a16:creationId xmlns:a16="http://schemas.microsoft.com/office/drawing/2014/main" id="{3DB76094-B575-450D-B4BE-A147E7C69873}"/>
              </a:ext>
            </a:extLst>
          </p:cNvPr>
          <p:cNvPicPr>
            <a:picLocks noChangeAspect="1"/>
          </p:cNvPicPr>
          <p:nvPr/>
        </p:nvPicPr>
        <p:blipFill>
          <a:blip r:embed="rId3"/>
          <a:stretch>
            <a:fillRect/>
          </a:stretch>
        </p:blipFill>
        <p:spPr>
          <a:xfrm>
            <a:off x="863065" y="1085026"/>
            <a:ext cx="3832424" cy="411672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92141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Quarterly Performance Reports</a:t>
            </a:r>
          </a:p>
        </p:txBody>
      </p:sp>
      <p:pic>
        <p:nvPicPr>
          <p:cNvPr id="3" name="Picture 2">
            <a:extLst>
              <a:ext uri="{FF2B5EF4-FFF2-40B4-BE49-F238E27FC236}">
                <a16:creationId xmlns:a16="http://schemas.microsoft.com/office/drawing/2014/main" id="{D0F5D5DD-656C-4150-9CF3-2988D93103D7}"/>
              </a:ext>
            </a:extLst>
          </p:cNvPr>
          <p:cNvPicPr>
            <a:picLocks noChangeAspect="1"/>
          </p:cNvPicPr>
          <p:nvPr/>
        </p:nvPicPr>
        <p:blipFill>
          <a:blip r:embed="rId2"/>
          <a:stretch>
            <a:fillRect/>
          </a:stretch>
        </p:blipFill>
        <p:spPr>
          <a:xfrm>
            <a:off x="1524000" y="1676557"/>
            <a:ext cx="2979978" cy="733354"/>
          </a:xfrm>
          <a:prstGeom prst="rect">
            <a:avLst/>
          </a:prstGeom>
          <a:effectLst>
            <a:outerShdw blurRad="63500" sx="102000" sy="102000" algn="ctr" rotWithShape="0">
              <a:prstClr val="black">
                <a:alpha val="40000"/>
              </a:prstClr>
            </a:outerShdw>
          </a:effectLst>
        </p:spPr>
      </p:pic>
      <p:sp>
        <p:nvSpPr>
          <p:cNvPr id="4" name="TextBox 3">
            <a:extLst>
              <a:ext uri="{FF2B5EF4-FFF2-40B4-BE49-F238E27FC236}">
                <a16:creationId xmlns:a16="http://schemas.microsoft.com/office/drawing/2014/main" id="{4D7080F5-2817-46E2-8205-7CBE6D51207D}"/>
              </a:ext>
            </a:extLst>
          </p:cNvPr>
          <p:cNvSpPr txBox="1"/>
          <p:nvPr/>
        </p:nvSpPr>
        <p:spPr>
          <a:xfrm>
            <a:off x="5883891" y="1488458"/>
            <a:ext cx="4299045" cy="1477328"/>
          </a:xfrm>
          <a:prstGeom prst="rect">
            <a:avLst/>
          </a:prstGeom>
          <a:noFill/>
        </p:spPr>
        <p:txBody>
          <a:bodyPr wrap="square" rtlCol="0">
            <a:spAutoFit/>
          </a:bodyPr>
          <a:lstStyle/>
          <a:p>
            <a:r>
              <a:rPr lang="en-US" dirty="0"/>
              <a:t>To view your Quarterly Performance Reports once uploaded to Black Diamond, click on the Vault section from the Home page. From there, all reports will be listed.</a:t>
            </a:r>
          </a:p>
        </p:txBody>
      </p:sp>
      <p:pic>
        <p:nvPicPr>
          <p:cNvPr id="1026" name="Picture 5">
            <a:extLst>
              <a:ext uri="{FF2B5EF4-FFF2-40B4-BE49-F238E27FC236}">
                <a16:creationId xmlns:a16="http://schemas.microsoft.com/office/drawing/2014/main" id="{B6D1E250-E37D-4907-86C2-3AC15F773A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571" y="3252083"/>
            <a:ext cx="11546792" cy="2157254"/>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E6E04531-6712-44DE-BE2E-18A2E4848990}"/>
              </a:ext>
            </a:extLst>
          </p:cNvPr>
          <p:cNvSpPr txBox="1"/>
          <p:nvPr/>
        </p:nvSpPr>
        <p:spPr>
          <a:xfrm>
            <a:off x="2434679" y="5695634"/>
            <a:ext cx="6898424" cy="261610"/>
          </a:xfrm>
          <a:prstGeom prst="rect">
            <a:avLst/>
          </a:prstGeom>
          <a:noFill/>
        </p:spPr>
        <p:txBody>
          <a:bodyPr wrap="square" rtlCol="0">
            <a:spAutoFit/>
          </a:bodyPr>
          <a:lstStyle/>
          <a:p>
            <a:r>
              <a:rPr lang="en-US" sz="1100" dirty="0"/>
              <a:t>The first quarterly report posted to the Vault will be for Q1 of 2022 and will be available mid-April, 2022.</a:t>
            </a:r>
          </a:p>
        </p:txBody>
      </p:sp>
    </p:spTree>
    <p:extLst>
      <p:ext uri="{BB962C8B-B14F-4D97-AF65-F5344CB8AC3E}">
        <p14:creationId xmlns:p14="http://schemas.microsoft.com/office/powerpoint/2010/main" val="3976226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Frequently Asked </a:t>
            </a:r>
            <a:r>
              <a:rPr lang="en-US" sz="4000" b="1" i="1" dirty="0">
                <a:solidFill>
                  <a:srgbClr val="FFC000"/>
                </a:solidFill>
                <a:latin typeface="Droid Serif" panose="02020600060500020200" pitchFamily="18" charset="0"/>
                <a:ea typeface="Droid Serif" panose="02020600060500020200" pitchFamily="18" charset="0"/>
                <a:cs typeface="Droid Serif" panose="02020600060500020200" pitchFamily="18" charset="0"/>
              </a:rPr>
              <a:t>Questions</a:t>
            </a:r>
          </a:p>
        </p:txBody>
      </p:sp>
      <p:sp>
        <p:nvSpPr>
          <p:cNvPr id="2" name="TextBox 1">
            <a:extLst>
              <a:ext uri="{FF2B5EF4-FFF2-40B4-BE49-F238E27FC236}">
                <a16:creationId xmlns:a16="http://schemas.microsoft.com/office/drawing/2014/main" id="{DAA173A8-8DD5-4F12-A6A0-7ABEE9981763}"/>
              </a:ext>
            </a:extLst>
          </p:cNvPr>
          <p:cNvSpPr txBox="1"/>
          <p:nvPr/>
        </p:nvSpPr>
        <p:spPr>
          <a:xfrm>
            <a:off x="656253" y="1166227"/>
            <a:ext cx="10879493" cy="5201424"/>
          </a:xfrm>
          <a:prstGeom prst="rect">
            <a:avLst/>
          </a:prstGeom>
          <a:noFill/>
        </p:spPr>
        <p:txBody>
          <a:bodyPr wrap="square" rtlCol="0">
            <a:spAutoFit/>
          </a:bodyPr>
          <a:lstStyle/>
          <a:p>
            <a:pPr algn="l" rtl="0" fontAlgn="base"/>
            <a:r>
              <a:rPr lang="en-US" sz="1400" b="1" i="0" dirty="0">
                <a:solidFill>
                  <a:srgbClr val="F6AD1C"/>
                </a:solidFill>
                <a:effectLst/>
              </a:rPr>
              <a:t>Q: Where can I find access to Black Diamond?</a:t>
            </a:r>
            <a:endParaRPr lang="en-US" sz="1400" b="0" i="0" dirty="0">
              <a:solidFill>
                <a:srgbClr val="000000"/>
              </a:solidFill>
              <a:effectLst/>
            </a:endParaRPr>
          </a:p>
          <a:p>
            <a:pPr algn="l" rtl="0" fontAlgn="base"/>
            <a:r>
              <a:rPr lang="en-US" sz="1400" b="0" i="0" dirty="0">
                <a:effectLst/>
              </a:rPr>
              <a:t>A: A link to Black Diamond is available on the Client Center homepage. You can access the </a:t>
            </a:r>
            <a:r>
              <a:rPr lang="en-US" sz="1400" dirty="0"/>
              <a:t>Client Center by clicking on the button in the right-hand corner of the Annex website.</a:t>
            </a:r>
          </a:p>
          <a:p>
            <a:pPr algn="l" rtl="0" fontAlgn="base"/>
            <a:endParaRPr lang="en-US" sz="1400" b="0" i="0" dirty="0">
              <a:solidFill>
                <a:srgbClr val="000000"/>
              </a:solidFill>
              <a:effectLst/>
            </a:endParaRPr>
          </a:p>
          <a:p>
            <a:pPr algn="l" rtl="0" fontAlgn="base"/>
            <a:r>
              <a:rPr lang="en-US" sz="1400" b="1" i="0" dirty="0">
                <a:solidFill>
                  <a:srgbClr val="F6AD1C"/>
                </a:solidFill>
                <a:effectLst/>
              </a:rPr>
              <a:t>Q: Is Black Diamond replacing </a:t>
            </a:r>
            <a:r>
              <a:rPr lang="en-US" sz="1400" b="1" i="0" dirty="0" err="1">
                <a:solidFill>
                  <a:srgbClr val="F6AD1C"/>
                </a:solidFill>
                <a:effectLst/>
              </a:rPr>
              <a:t>eMoney</a:t>
            </a:r>
            <a:r>
              <a:rPr lang="en-US" sz="1400" b="1" i="0" dirty="0">
                <a:solidFill>
                  <a:srgbClr val="F6AD1C"/>
                </a:solidFill>
                <a:effectLst/>
              </a:rPr>
              <a:t> (or </a:t>
            </a:r>
            <a:r>
              <a:rPr lang="en-US" sz="1400" b="1" i="0" dirty="0" err="1">
                <a:solidFill>
                  <a:srgbClr val="F6AD1C"/>
                </a:solidFill>
                <a:effectLst/>
              </a:rPr>
              <a:t>wealth.emaplan</a:t>
            </a:r>
            <a:r>
              <a:rPr lang="en-US" sz="1400" b="1" i="0" dirty="0">
                <a:solidFill>
                  <a:srgbClr val="F6AD1C"/>
                </a:solidFill>
                <a:effectLst/>
              </a:rPr>
              <a:t>)?</a:t>
            </a:r>
            <a:r>
              <a:rPr lang="en-US" sz="1400" b="0" i="0" dirty="0">
                <a:solidFill>
                  <a:srgbClr val="F6AD1C"/>
                </a:solidFill>
                <a:effectLst/>
              </a:rPr>
              <a:t> </a:t>
            </a:r>
            <a:endParaRPr lang="en-US" sz="1200" b="0" i="0" dirty="0">
              <a:solidFill>
                <a:srgbClr val="000000"/>
              </a:solidFill>
              <a:effectLst/>
            </a:endParaRPr>
          </a:p>
          <a:p>
            <a:pPr algn="l" rtl="0" fontAlgn="base"/>
            <a:r>
              <a:rPr lang="en-US" sz="1400" b="0" i="0" dirty="0">
                <a:effectLst/>
              </a:rPr>
              <a:t>A: No, Black Diamond is an investment reporting only tool and is replacing Envestnet and Orion. Envestnet </a:t>
            </a:r>
            <a:r>
              <a:rPr lang="en-US" sz="1400" dirty="0"/>
              <a:t>and Orion were</a:t>
            </a:r>
            <a:r>
              <a:rPr lang="en-US" sz="1400" b="0" i="0" dirty="0">
                <a:effectLst/>
              </a:rPr>
              <a:t> used for investment portfolio reporting for the accounts managed by Annex. </a:t>
            </a:r>
            <a:r>
              <a:rPr lang="en-US" sz="1400" b="0" i="0" dirty="0" err="1">
                <a:effectLst/>
              </a:rPr>
              <a:t>eMoney</a:t>
            </a:r>
            <a:r>
              <a:rPr lang="en-US" sz="1400" b="0" i="0" dirty="0">
                <a:effectLst/>
              </a:rPr>
              <a:t> is the financial planning and projection tool that will remain in place. The vault in </a:t>
            </a:r>
            <a:r>
              <a:rPr lang="en-US" sz="1400" b="0" i="0" dirty="0" err="1">
                <a:effectLst/>
              </a:rPr>
              <a:t>eMoney</a:t>
            </a:r>
            <a:r>
              <a:rPr lang="en-US" sz="1400" b="0" i="0" dirty="0">
                <a:effectLst/>
              </a:rPr>
              <a:t> is where you can upload and store financial documents and those will remain as well. </a:t>
            </a:r>
          </a:p>
          <a:p>
            <a:pPr algn="l" rtl="0" fontAlgn="base"/>
            <a:endParaRPr lang="en-US" sz="1200" b="0" i="0" dirty="0">
              <a:effectLst/>
            </a:endParaRPr>
          </a:p>
          <a:p>
            <a:pPr algn="l" rtl="0" fontAlgn="base"/>
            <a:r>
              <a:rPr lang="en-US" sz="1400" b="1" i="0" dirty="0">
                <a:solidFill>
                  <a:srgbClr val="F6AD1C"/>
                </a:solidFill>
                <a:effectLst/>
              </a:rPr>
              <a:t>Q: Will the Quarterly Performance Reports (QPRs) from Envestnet be moved to the Black Diamond vault?</a:t>
            </a:r>
            <a:r>
              <a:rPr lang="en-US" sz="1400" b="0" i="0" dirty="0">
                <a:solidFill>
                  <a:srgbClr val="F6AD1C"/>
                </a:solidFill>
                <a:effectLst/>
              </a:rPr>
              <a:t> </a:t>
            </a:r>
            <a:endParaRPr lang="en-US" sz="1200" b="0" i="0" dirty="0">
              <a:solidFill>
                <a:srgbClr val="000000"/>
              </a:solidFill>
              <a:effectLst/>
            </a:endParaRPr>
          </a:p>
          <a:p>
            <a:pPr algn="l" rtl="0" fontAlgn="base"/>
            <a:r>
              <a:rPr lang="en-US" sz="1400" b="0" i="0" dirty="0">
                <a:effectLst/>
              </a:rPr>
              <a:t>A: Historical Envestnet and Orion QPRs will be not uploaded to Black Diamond. Access to the Envestnet and </a:t>
            </a:r>
            <a:r>
              <a:rPr lang="en-US" sz="1400" dirty="0"/>
              <a:t>Orion </a:t>
            </a:r>
            <a:r>
              <a:rPr lang="en-US" sz="1400" b="0" i="0" dirty="0">
                <a:effectLst/>
              </a:rPr>
              <a:t>QPRs will terminate once access ceases on February 28, 2022.  If </a:t>
            </a:r>
            <a:r>
              <a:rPr lang="en-US" sz="1400" dirty="0"/>
              <a:t>you</a:t>
            </a:r>
            <a:r>
              <a:rPr lang="en-US" sz="1400" b="0" i="0" dirty="0">
                <a:effectLst/>
              </a:rPr>
              <a:t> would like to maintain historical QPRs, </a:t>
            </a:r>
            <a:r>
              <a:rPr lang="en-US" sz="1400" dirty="0"/>
              <a:t>you’</a:t>
            </a:r>
            <a:r>
              <a:rPr lang="en-US" sz="1400" b="0" i="0" dirty="0">
                <a:effectLst/>
              </a:rPr>
              <a:t>ll need to download the documents from Envestnet or Orion and save the documents by other means, such as your own personal hard drive. </a:t>
            </a:r>
          </a:p>
          <a:p>
            <a:pPr algn="l" rtl="0" fontAlgn="base"/>
            <a:endParaRPr lang="en-US" sz="1200" b="0" i="0" dirty="0">
              <a:effectLst/>
            </a:endParaRPr>
          </a:p>
          <a:p>
            <a:pPr algn="l" rtl="0" fontAlgn="base"/>
            <a:r>
              <a:rPr lang="en-US" sz="1400" b="1" i="0" dirty="0">
                <a:solidFill>
                  <a:srgbClr val="F6AD1C"/>
                </a:solidFill>
                <a:effectLst/>
              </a:rPr>
              <a:t>Q: Can I change my Black Diamond Username?</a:t>
            </a:r>
            <a:endParaRPr lang="en-US" sz="1400" b="0" i="0" dirty="0">
              <a:solidFill>
                <a:srgbClr val="000000"/>
              </a:solidFill>
              <a:effectLst/>
            </a:endParaRPr>
          </a:p>
          <a:p>
            <a:pPr algn="l" rtl="0" fontAlgn="base"/>
            <a:r>
              <a:rPr lang="en-US" sz="1400" b="0" i="0" dirty="0">
                <a:effectLst/>
              </a:rPr>
              <a:t>A: </a:t>
            </a:r>
            <a:r>
              <a:rPr lang="en-US" sz="1400" b="0" dirty="0">
                <a:effectLst/>
              </a:rPr>
              <a:t>A unique username has been assigned to each client accessing the Black Diamond platform.  The login name is system generated as a measure of protection for our clients, rather than being user-created.  For security purposes, the username must adhere to specific system requirements and may not be changed. </a:t>
            </a:r>
          </a:p>
          <a:p>
            <a:pPr algn="l" rtl="0" fontAlgn="base"/>
            <a:endParaRPr lang="en-US" sz="1400" dirty="0"/>
          </a:p>
          <a:p>
            <a:pPr marL="0" marR="0" fontAlgn="base">
              <a:spcBef>
                <a:spcPts val="0"/>
              </a:spcBef>
              <a:spcAft>
                <a:spcPts val="0"/>
              </a:spcAft>
            </a:pPr>
            <a:r>
              <a:rPr lang="en-US" sz="1400" b="1" dirty="0">
                <a:solidFill>
                  <a:srgbClr val="F6AD1C"/>
                </a:solidFill>
                <a:effectLst/>
                <a:ea typeface="Calibri" panose="020F0502020204030204" pitchFamily="34" charset="0"/>
              </a:rPr>
              <a:t>Q: What browsers does Black Diamond currently support?</a:t>
            </a:r>
            <a:r>
              <a:rPr lang="en-US" sz="1400" dirty="0">
                <a:solidFill>
                  <a:srgbClr val="F6AD1C"/>
                </a:solidFill>
                <a:effectLst/>
                <a:ea typeface="Calibri" panose="020F0502020204030204" pitchFamily="34" charset="0"/>
              </a:rPr>
              <a:t> </a:t>
            </a:r>
            <a:endParaRPr lang="en-US" sz="1400" dirty="0">
              <a:effectLst/>
              <a:ea typeface="Calibri" panose="020F0502020204030204" pitchFamily="34" charset="0"/>
            </a:endParaRPr>
          </a:p>
          <a:p>
            <a:pPr marL="0" marR="0" fontAlgn="base">
              <a:spcBef>
                <a:spcPts val="0"/>
              </a:spcBef>
              <a:spcAft>
                <a:spcPts val="0"/>
              </a:spcAft>
            </a:pPr>
            <a:r>
              <a:rPr lang="en-US" sz="1400" dirty="0">
                <a:effectLst/>
                <a:ea typeface="Calibri" panose="020F0502020204030204" pitchFamily="34" charset="0"/>
              </a:rPr>
              <a:t>A: Supported browsers are Google Chrome, Mozilla Firefox, Microsoft Edge, Apple Safari. The browser does need to be the most updated version. </a:t>
            </a:r>
          </a:p>
          <a:p>
            <a:pPr algn="l" rtl="0" fontAlgn="base"/>
            <a:endParaRPr lang="en-US" sz="1600" dirty="0"/>
          </a:p>
        </p:txBody>
      </p:sp>
    </p:spTree>
    <p:extLst>
      <p:ext uri="{BB962C8B-B14F-4D97-AF65-F5344CB8AC3E}">
        <p14:creationId xmlns:p14="http://schemas.microsoft.com/office/powerpoint/2010/main" val="201932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Contact Us</a:t>
            </a:r>
          </a:p>
        </p:txBody>
      </p:sp>
      <p:sp>
        <p:nvSpPr>
          <p:cNvPr id="2" name="TextBox 1">
            <a:extLst>
              <a:ext uri="{FF2B5EF4-FFF2-40B4-BE49-F238E27FC236}">
                <a16:creationId xmlns:a16="http://schemas.microsoft.com/office/drawing/2014/main" id="{DAA173A8-8DD5-4F12-A6A0-7ABEE9981763}"/>
              </a:ext>
            </a:extLst>
          </p:cNvPr>
          <p:cNvSpPr txBox="1"/>
          <p:nvPr/>
        </p:nvSpPr>
        <p:spPr>
          <a:xfrm>
            <a:off x="1201481" y="1964799"/>
            <a:ext cx="9789037" cy="3262432"/>
          </a:xfrm>
          <a:prstGeom prst="rect">
            <a:avLst/>
          </a:prstGeom>
          <a:noFill/>
        </p:spPr>
        <p:txBody>
          <a:bodyPr wrap="square" rtlCol="0">
            <a:spAutoFit/>
          </a:bodyPr>
          <a:lstStyle/>
          <a:p>
            <a:r>
              <a:rPr lang="en-US" sz="2800" dirty="0"/>
              <a:t>If you have questions regarding your account or login information, please contact:</a:t>
            </a:r>
          </a:p>
          <a:p>
            <a:r>
              <a:rPr lang="en-US" sz="2800" b="1" dirty="0">
                <a:solidFill>
                  <a:srgbClr val="FFC000"/>
                </a:solidFill>
              </a:rPr>
              <a:t>annexportal@annexwealth.com</a:t>
            </a:r>
          </a:p>
          <a:p>
            <a:endParaRPr lang="en-US" sz="1600" dirty="0"/>
          </a:p>
          <a:p>
            <a:endParaRPr lang="en-US" sz="1600" dirty="0"/>
          </a:p>
          <a:p>
            <a:endParaRPr lang="en-US" sz="1600" dirty="0"/>
          </a:p>
          <a:p>
            <a:r>
              <a:rPr lang="en-US" sz="2800" dirty="0"/>
              <a:t>If you have questions or concerns about your portfolio or investments, please</a:t>
            </a:r>
            <a:r>
              <a:rPr lang="en-US" sz="2800" i="1" dirty="0">
                <a:solidFill>
                  <a:srgbClr val="FFC000"/>
                </a:solidFill>
              </a:rPr>
              <a:t> </a:t>
            </a:r>
            <a:r>
              <a:rPr lang="en-US" sz="2800" b="1" i="1" dirty="0">
                <a:solidFill>
                  <a:srgbClr val="FFC000"/>
                </a:solidFill>
              </a:rPr>
              <a:t>contact your Wealth Manager.</a:t>
            </a:r>
          </a:p>
          <a:p>
            <a:endParaRPr lang="en-US" dirty="0"/>
          </a:p>
        </p:txBody>
      </p:sp>
    </p:spTree>
    <p:extLst>
      <p:ext uri="{BB962C8B-B14F-4D97-AF65-F5344CB8AC3E}">
        <p14:creationId xmlns:p14="http://schemas.microsoft.com/office/powerpoint/2010/main" val="218285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What is </a:t>
            </a:r>
            <a:r>
              <a:rPr lang="en-US" sz="4000" b="1" i="1" dirty="0">
                <a:solidFill>
                  <a:srgbClr val="FFC000"/>
                </a:solidFill>
                <a:latin typeface="Droid Serif" panose="02020600060500020200" pitchFamily="18" charset="0"/>
                <a:ea typeface="Droid Serif" panose="02020600060500020200" pitchFamily="18" charset="0"/>
                <a:cs typeface="Droid Serif" panose="02020600060500020200" pitchFamily="18" charset="0"/>
              </a:rPr>
              <a:t>Black Diamond</a:t>
            </a:r>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a:t>
            </a:r>
          </a:p>
        </p:txBody>
      </p:sp>
      <p:sp>
        <p:nvSpPr>
          <p:cNvPr id="2" name="TextBox 1">
            <a:extLst>
              <a:ext uri="{FF2B5EF4-FFF2-40B4-BE49-F238E27FC236}">
                <a16:creationId xmlns:a16="http://schemas.microsoft.com/office/drawing/2014/main" id="{58B5CCD8-A3FD-40C8-907B-E14B52E478AF}"/>
              </a:ext>
            </a:extLst>
          </p:cNvPr>
          <p:cNvSpPr txBox="1"/>
          <p:nvPr/>
        </p:nvSpPr>
        <p:spPr>
          <a:xfrm>
            <a:off x="1449355" y="1843950"/>
            <a:ext cx="9293290" cy="3170099"/>
          </a:xfrm>
          <a:prstGeom prst="rect">
            <a:avLst/>
          </a:prstGeom>
          <a:noFill/>
        </p:spPr>
        <p:txBody>
          <a:bodyPr wrap="square" rtlCol="0">
            <a:spAutoFit/>
          </a:bodyPr>
          <a:lstStyle/>
          <a:p>
            <a:pPr marL="457200" marR="0">
              <a:spcBef>
                <a:spcPts val="0"/>
              </a:spcBef>
              <a:spcAft>
                <a:spcPts val="0"/>
              </a:spcAft>
            </a:pPr>
            <a:r>
              <a:rPr lang="en-US" sz="2000" dirty="0">
                <a:effectLst/>
                <a:ea typeface="Calibri" panose="020F0502020204030204" pitchFamily="34" charset="0"/>
              </a:rPr>
              <a:t>Black Diamond is an investment reporting tool and is replacing Envestnet and Orion. Envestnet and Orion were used for investment portfolio reporting for the accounts managed by Annex. With the switch to Black Diamond, you will have a more comprehensive view </a:t>
            </a:r>
            <a:r>
              <a:rPr lang="en-US" sz="2000" dirty="0">
                <a:ea typeface="Calibri" panose="020F0502020204030204" pitchFamily="34" charset="0"/>
              </a:rPr>
              <a:t>of your investment reporting. </a:t>
            </a:r>
          </a:p>
          <a:p>
            <a:pPr marL="457200" marR="0">
              <a:spcBef>
                <a:spcPts val="0"/>
              </a:spcBef>
              <a:spcAft>
                <a:spcPts val="0"/>
              </a:spcAft>
            </a:pPr>
            <a:endParaRPr lang="en-US" sz="2000" dirty="0">
              <a:effectLst/>
              <a:ea typeface="Calibri" panose="020F0502020204030204" pitchFamily="34" charset="0"/>
            </a:endParaRPr>
          </a:p>
          <a:p>
            <a:pPr marL="457200" marR="0">
              <a:spcBef>
                <a:spcPts val="0"/>
              </a:spcBef>
              <a:spcAft>
                <a:spcPts val="0"/>
              </a:spcAft>
            </a:pPr>
            <a:r>
              <a:rPr lang="en-US" sz="2000" dirty="0">
                <a:ea typeface="Calibri" panose="020F0502020204030204" pitchFamily="34" charset="0"/>
              </a:rPr>
              <a:t>As a reminder, we also use a tool called </a:t>
            </a:r>
            <a:r>
              <a:rPr lang="en-US" sz="2000" dirty="0" err="1">
                <a:ea typeface="Calibri" panose="020F0502020204030204" pitchFamily="34" charset="0"/>
              </a:rPr>
              <a:t>eMoney</a:t>
            </a:r>
            <a:r>
              <a:rPr lang="en-US" sz="2000" dirty="0">
                <a:ea typeface="Calibri" panose="020F0502020204030204" pitchFamily="34" charset="0"/>
              </a:rPr>
              <a:t> alongside Black Diamond. </a:t>
            </a:r>
            <a:r>
              <a:rPr lang="en-US" sz="2000" dirty="0" err="1">
                <a:effectLst/>
                <a:ea typeface="Calibri" panose="020F0502020204030204" pitchFamily="34" charset="0"/>
              </a:rPr>
              <a:t>eMoney</a:t>
            </a:r>
            <a:r>
              <a:rPr lang="en-US" sz="2000" dirty="0">
                <a:effectLst/>
                <a:ea typeface="Calibri" panose="020F0502020204030204" pitchFamily="34" charset="0"/>
              </a:rPr>
              <a:t> is the financial planning and projection tool that will remain in place. Black Diamond allows you to see your current investments, while </a:t>
            </a:r>
            <a:r>
              <a:rPr lang="en-US" sz="2000" dirty="0" err="1">
                <a:effectLst/>
                <a:ea typeface="Calibri" panose="020F0502020204030204" pitchFamily="34" charset="0"/>
              </a:rPr>
              <a:t>eMoney</a:t>
            </a:r>
            <a:r>
              <a:rPr lang="en-US" sz="2000" dirty="0">
                <a:effectLst/>
                <a:ea typeface="Calibri" panose="020F0502020204030204" pitchFamily="34" charset="0"/>
              </a:rPr>
              <a:t> is used for planning purposes.</a:t>
            </a:r>
          </a:p>
        </p:txBody>
      </p:sp>
    </p:spTree>
    <p:extLst>
      <p:ext uri="{BB962C8B-B14F-4D97-AF65-F5344CB8AC3E}">
        <p14:creationId xmlns:p14="http://schemas.microsoft.com/office/powerpoint/2010/main" val="3192376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Home</a:t>
            </a:r>
          </a:p>
        </p:txBody>
      </p:sp>
      <p:sp>
        <p:nvSpPr>
          <p:cNvPr id="9" name="TextBox 8">
            <a:extLst>
              <a:ext uri="{FF2B5EF4-FFF2-40B4-BE49-F238E27FC236}">
                <a16:creationId xmlns:a16="http://schemas.microsoft.com/office/drawing/2014/main" id="{65A10154-1CC6-4CCE-81EA-B7087D055E5C}"/>
              </a:ext>
            </a:extLst>
          </p:cNvPr>
          <p:cNvSpPr txBox="1"/>
          <p:nvPr/>
        </p:nvSpPr>
        <p:spPr>
          <a:xfrm>
            <a:off x="1437691" y="5529543"/>
            <a:ext cx="9316617" cy="1015663"/>
          </a:xfrm>
          <a:prstGeom prst="rect">
            <a:avLst/>
          </a:prstGeom>
          <a:noFill/>
        </p:spPr>
        <p:txBody>
          <a:bodyPr wrap="square" rtlCol="0">
            <a:spAutoFit/>
          </a:bodyPr>
          <a:lstStyle/>
          <a:p>
            <a:r>
              <a:rPr lang="en-US" sz="2000" dirty="0"/>
              <a:t>On your home page, see a quick view of your account balances and top holdings. You can switch your view to see portfolio details by topic, or as a whole picture with the dashboard at the top of the page.</a:t>
            </a:r>
          </a:p>
        </p:txBody>
      </p:sp>
      <p:pic>
        <p:nvPicPr>
          <p:cNvPr id="16" name="Picture 15">
            <a:extLst>
              <a:ext uri="{FF2B5EF4-FFF2-40B4-BE49-F238E27FC236}">
                <a16:creationId xmlns:a16="http://schemas.microsoft.com/office/drawing/2014/main" id="{ECE50900-DD72-4517-A8E3-607238937FBF}"/>
              </a:ext>
            </a:extLst>
          </p:cNvPr>
          <p:cNvPicPr>
            <a:picLocks noChangeAspect="1"/>
          </p:cNvPicPr>
          <p:nvPr/>
        </p:nvPicPr>
        <p:blipFill>
          <a:blip r:embed="rId2"/>
          <a:stretch>
            <a:fillRect/>
          </a:stretch>
        </p:blipFill>
        <p:spPr>
          <a:xfrm>
            <a:off x="550990" y="1252464"/>
            <a:ext cx="7603966" cy="4188971"/>
          </a:xfrm>
          <a:prstGeom prst="rect">
            <a:avLst/>
          </a:prstGeom>
          <a:effectLst>
            <a:outerShdw blurRad="63500" sx="102000" sy="102000" algn="ctr" rotWithShape="0">
              <a:prstClr val="black">
                <a:alpha val="40000"/>
              </a:prstClr>
            </a:outerShdw>
          </a:effectLst>
        </p:spPr>
      </p:pic>
      <p:pic>
        <p:nvPicPr>
          <p:cNvPr id="2050" name="Picture 3">
            <a:extLst>
              <a:ext uri="{FF2B5EF4-FFF2-40B4-BE49-F238E27FC236}">
                <a16:creationId xmlns:a16="http://schemas.microsoft.com/office/drawing/2014/main" id="{DDE97DEC-242A-4EA8-AAF1-4A57681782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6760" y="1712266"/>
            <a:ext cx="2814250" cy="3101418"/>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087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Dashboard Navigation</a:t>
            </a:r>
          </a:p>
        </p:txBody>
      </p:sp>
      <p:sp>
        <p:nvSpPr>
          <p:cNvPr id="5" name="TextBox 4">
            <a:extLst>
              <a:ext uri="{FF2B5EF4-FFF2-40B4-BE49-F238E27FC236}">
                <a16:creationId xmlns:a16="http://schemas.microsoft.com/office/drawing/2014/main" id="{0D5DA147-3CD7-428A-B1A2-46D7D3DC1D6D}"/>
              </a:ext>
            </a:extLst>
          </p:cNvPr>
          <p:cNvSpPr txBox="1"/>
          <p:nvPr/>
        </p:nvSpPr>
        <p:spPr>
          <a:xfrm>
            <a:off x="6879352" y="2726600"/>
            <a:ext cx="4385465" cy="1938992"/>
          </a:xfrm>
          <a:prstGeom prst="rect">
            <a:avLst/>
          </a:prstGeom>
          <a:noFill/>
        </p:spPr>
        <p:txBody>
          <a:bodyPr wrap="square" rtlCol="0">
            <a:spAutoFit/>
          </a:bodyPr>
          <a:lstStyle/>
          <a:p>
            <a:r>
              <a:rPr lang="en-US" sz="2400" dirty="0"/>
              <a:t>At the </a:t>
            </a:r>
            <a:r>
              <a:rPr lang="en-US" sz="2400" i="1" dirty="0">
                <a:solidFill>
                  <a:srgbClr val="FFC000"/>
                </a:solidFill>
              </a:rPr>
              <a:t>top left-hand side </a:t>
            </a:r>
            <a:r>
              <a:rPr lang="en-US" sz="2400" dirty="0"/>
              <a:t>of your Dashboard, you will see the name of your portfolio and a few ways you can update your view.</a:t>
            </a:r>
          </a:p>
        </p:txBody>
      </p:sp>
      <p:sp>
        <p:nvSpPr>
          <p:cNvPr id="6" name="TextBox 5">
            <a:extLst>
              <a:ext uri="{FF2B5EF4-FFF2-40B4-BE49-F238E27FC236}">
                <a16:creationId xmlns:a16="http://schemas.microsoft.com/office/drawing/2014/main" id="{0C825B44-7B05-4152-942F-1FC45B417D22}"/>
              </a:ext>
            </a:extLst>
          </p:cNvPr>
          <p:cNvSpPr txBox="1"/>
          <p:nvPr/>
        </p:nvSpPr>
        <p:spPr>
          <a:xfrm>
            <a:off x="1032680" y="3274905"/>
            <a:ext cx="2101755" cy="1323439"/>
          </a:xfrm>
          <a:prstGeom prst="rect">
            <a:avLst/>
          </a:prstGeom>
          <a:noFill/>
        </p:spPr>
        <p:txBody>
          <a:bodyPr wrap="square" rtlCol="0">
            <a:spAutoFit/>
          </a:bodyPr>
          <a:lstStyle/>
          <a:p>
            <a:pPr algn="ctr"/>
            <a:r>
              <a:rPr lang="en-US" sz="1600" dirty="0"/>
              <a:t>The Switch button allows you to change your view from full portfolio to specific accounts.</a:t>
            </a:r>
          </a:p>
        </p:txBody>
      </p:sp>
      <p:cxnSp>
        <p:nvCxnSpPr>
          <p:cNvPr id="8" name="Straight Arrow Connector 7">
            <a:extLst>
              <a:ext uri="{FF2B5EF4-FFF2-40B4-BE49-F238E27FC236}">
                <a16:creationId xmlns:a16="http://schemas.microsoft.com/office/drawing/2014/main" id="{AC780AA3-99BD-4E6B-8A02-22B62A9AF414}"/>
              </a:ext>
            </a:extLst>
          </p:cNvPr>
          <p:cNvCxnSpPr>
            <a:cxnSpLocks/>
          </p:cNvCxnSpPr>
          <p:nvPr/>
        </p:nvCxnSpPr>
        <p:spPr>
          <a:xfrm flipV="1">
            <a:off x="2083558" y="2538900"/>
            <a:ext cx="0" cy="649365"/>
          </a:xfrm>
          <a:prstGeom prst="straightConnector1">
            <a:avLst/>
          </a:prstGeom>
          <a:ln>
            <a:solidFill>
              <a:srgbClr val="000000"/>
            </a:solidFill>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A6DA9143-3A2B-40A5-8B9A-27010F2A17CA}"/>
              </a:ext>
            </a:extLst>
          </p:cNvPr>
          <p:cNvCxnSpPr>
            <a:cxnSpLocks/>
          </p:cNvCxnSpPr>
          <p:nvPr/>
        </p:nvCxnSpPr>
        <p:spPr>
          <a:xfrm flipV="1">
            <a:off x="3234517" y="2538900"/>
            <a:ext cx="0" cy="2314392"/>
          </a:xfrm>
          <a:prstGeom prst="straightConnector1">
            <a:avLst/>
          </a:prstGeom>
          <a:ln>
            <a:solidFill>
              <a:srgbClr val="000000"/>
            </a:solidFill>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D95A2266-C735-480E-8AD7-4F2F1BFA3860}"/>
              </a:ext>
            </a:extLst>
          </p:cNvPr>
          <p:cNvSpPr txBox="1"/>
          <p:nvPr/>
        </p:nvSpPr>
        <p:spPr>
          <a:xfrm>
            <a:off x="1876565" y="4987377"/>
            <a:ext cx="2715904" cy="1384995"/>
          </a:xfrm>
          <a:prstGeom prst="rect">
            <a:avLst/>
          </a:prstGeom>
          <a:noFill/>
        </p:spPr>
        <p:txBody>
          <a:bodyPr wrap="square" rtlCol="0">
            <a:spAutoFit/>
          </a:bodyPr>
          <a:lstStyle/>
          <a:p>
            <a:pPr algn="ctr"/>
            <a:r>
              <a:rPr lang="en-US" sz="1400" dirty="0"/>
              <a:t>With the Filter, you can choose which accounts you’d like to include in your Dashboard view. Your cards will all reflect the accounts you choose to view.</a:t>
            </a:r>
          </a:p>
        </p:txBody>
      </p:sp>
      <p:pic>
        <p:nvPicPr>
          <p:cNvPr id="33" name="Picture 32">
            <a:extLst>
              <a:ext uri="{FF2B5EF4-FFF2-40B4-BE49-F238E27FC236}">
                <a16:creationId xmlns:a16="http://schemas.microsoft.com/office/drawing/2014/main" id="{3401230E-02F0-44AB-9ECF-8D80B86565BD}"/>
              </a:ext>
            </a:extLst>
          </p:cNvPr>
          <p:cNvPicPr>
            <a:picLocks noChangeAspect="1"/>
          </p:cNvPicPr>
          <p:nvPr/>
        </p:nvPicPr>
        <p:blipFill>
          <a:blip r:embed="rId2"/>
          <a:stretch>
            <a:fillRect/>
          </a:stretch>
        </p:blipFill>
        <p:spPr>
          <a:xfrm>
            <a:off x="1285732" y="1533123"/>
            <a:ext cx="4678338" cy="932506"/>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50074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Dashboard Navigation</a:t>
            </a:r>
          </a:p>
        </p:txBody>
      </p:sp>
      <p:sp>
        <p:nvSpPr>
          <p:cNvPr id="5" name="TextBox 4">
            <a:extLst>
              <a:ext uri="{FF2B5EF4-FFF2-40B4-BE49-F238E27FC236}">
                <a16:creationId xmlns:a16="http://schemas.microsoft.com/office/drawing/2014/main" id="{0D5DA147-3CD7-428A-B1A2-46D7D3DC1D6D}"/>
              </a:ext>
            </a:extLst>
          </p:cNvPr>
          <p:cNvSpPr txBox="1"/>
          <p:nvPr/>
        </p:nvSpPr>
        <p:spPr>
          <a:xfrm>
            <a:off x="7146891" y="2611642"/>
            <a:ext cx="4385465" cy="2308324"/>
          </a:xfrm>
          <a:prstGeom prst="rect">
            <a:avLst/>
          </a:prstGeom>
          <a:noFill/>
        </p:spPr>
        <p:txBody>
          <a:bodyPr wrap="square" rtlCol="0">
            <a:spAutoFit/>
          </a:bodyPr>
          <a:lstStyle/>
          <a:p>
            <a:r>
              <a:rPr lang="en-US" sz="2400" dirty="0"/>
              <a:t>At the </a:t>
            </a:r>
            <a:r>
              <a:rPr lang="en-US" sz="2400" i="1" dirty="0">
                <a:solidFill>
                  <a:srgbClr val="FFC000"/>
                </a:solidFill>
              </a:rPr>
              <a:t>top right-hand side </a:t>
            </a:r>
            <a:r>
              <a:rPr lang="en-US" sz="2400" dirty="0"/>
              <a:t>of your Dashboard, you will see the date you’ve selected to look at your information, alerts for your attention, and a settings filter.</a:t>
            </a:r>
          </a:p>
        </p:txBody>
      </p:sp>
      <p:sp>
        <p:nvSpPr>
          <p:cNvPr id="6" name="TextBox 5">
            <a:extLst>
              <a:ext uri="{FF2B5EF4-FFF2-40B4-BE49-F238E27FC236}">
                <a16:creationId xmlns:a16="http://schemas.microsoft.com/office/drawing/2014/main" id="{0C825B44-7B05-4152-942F-1FC45B417D22}"/>
              </a:ext>
            </a:extLst>
          </p:cNvPr>
          <p:cNvSpPr txBox="1"/>
          <p:nvPr/>
        </p:nvSpPr>
        <p:spPr>
          <a:xfrm>
            <a:off x="1332933" y="2795757"/>
            <a:ext cx="2292823" cy="1569660"/>
          </a:xfrm>
          <a:prstGeom prst="rect">
            <a:avLst/>
          </a:prstGeom>
          <a:noFill/>
        </p:spPr>
        <p:txBody>
          <a:bodyPr wrap="square" rtlCol="0">
            <a:spAutoFit/>
          </a:bodyPr>
          <a:lstStyle/>
          <a:p>
            <a:pPr algn="ctr"/>
            <a:r>
              <a:rPr lang="en-US" sz="1600" dirty="0"/>
              <a:t>This is a “sticky date”. When you change the date here, the same date will be applied on all views until it is changed. </a:t>
            </a:r>
          </a:p>
        </p:txBody>
      </p:sp>
      <p:cxnSp>
        <p:nvCxnSpPr>
          <p:cNvPr id="8" name="Straight Arrow Connector 7">
            <a:extLst>
              <a:ext uri="{FF2B5EF4-FFF2-40B4-BE49-F238E27FC236}">
                <a16:creationId xmlns:a16="http://schemas.microsoft.com/office/drawing/2014/main" id="{AC780AA3-99BD-4E6B-8A02-22B62A9AF414}"/>
              </a:ext>
            </a:extLst>
          </p:cNvPr>
          <p:cNvCxnSpPr>
            <a:cxnSpLocks/>
          </p:cNvCxnSpPr>
          <p:nvPr/>
        </p:nvCxnSpPr>
        <p:spPr>
          <a:xfrm flipV="1">
            <a:off x="2479345" y="2163940"/>
            <a:ext cx="0" cy="513016"/>
          </a:xfrm>
          <a:prstGeom prst="straightConnector1">
            <a:avLst/>
          </a:prstGeom>
          <a:ln>
            <a:solidFill>
              <a:srgbClr val="000000"/>
            </a:solidFill>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A6DA9143-3A2B-40A5-8B9A-27010F2A17CA}"/>
              </a:ext>
            </a:extLst>
          </p:cNvPr>
          <p:cNvCxnSpPr>
            <a:cxnSpLocks/>
          </p:cNvCxnSpPr>
          <p:nvPr/>
        </p:nvCxnSpPr>
        <p:spPr>
          <a:xfrm flipV="1">
            <a:off x="4200998" y="2163940"/>
            <a:ext cx="0" cy="2370738"/>
          </a:xfrm>
          <a:prstGeom prst="straightConnector1">
            <a:avLst/>
          </a:prstGeom>
          <a:ln>
            <a:solidFill>
              <a:srgbClr val="000000"/>
            </a:solidFill>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D95A2266-C735-480E-8AD7-4F2F1BFA3860}"/>
              </a:ext>
            </a:extLst>
          </p:cNvPr>
          <p:cNvSpPr txBox="1"/>
          <p:nvPr/>
        </p:nvSpPr>
        <p:spPr>
          <a:xfrm>
            <a:off x="2852376" y="4639807"/>
            <a:ext cx="2715904" cy="830997"/>
          </a:xfrm>
          <a:prstGeom prst="rect">
            <a:avLst/>
          </a:prstGeom>
          <a:noFill/>
        </p:spPr>
        <p:txBody>
          <a:bodyPr wrap="square" rtlCol="0">
            <a:spAutoFit/>
          </a:bodyPr>
          <a:lstStyle/>
          <a:p>
            <a:pPr algn="ctr"/>
            <a:r>
              <a:rPr lang="en-US" sz="1600" dirty="0"/>
              <a:t>You will see any alerts you may have regarding your accounts.</a:t>
            </a:r>
          </a:p>
        </p:txBody>
      </p:sp>
      <p:pic>
        <p:nvPicPr>
          <p:cNvPr id="3" name="Picture 2">
            <a:extLst>
              <a:ext uri="{FF2B5EF4-FFF2-40B4-BE49-F238E27FC236}">
                <a16:creationId xmlns:a16="http://schemas.microsoft.com/office/drawing/2014/main" id="{DF9A756F-6F1B-4B99-9BBF-94CADFF852E6}"/>
              </a:ext>
            </a:extLst>
          </p:cNvPr>
          <p:cNvPicPr>
            <a:picLocks noChangeAspect="1"/>
          </p:cNvPicPr>
          <p:nvPr/>
        </p:nvPicPr>
        <p:blipFill>
          <a:blip r:embed="rId2"/>
          <a:stretch>
            <a:fillRect/>
          </a:stretch>
        </p:blipFill>
        <p:spPr>
          <a:xfrm>
            <a:off x="805219" y="1366502"/>
            <a:ext cx="4758803" cy="732124"/>
          </a:xfrm>
          <a:prstGeom prst="rect">
            <a:avLst/>
          </a:prstGeom>
          <a:effectLst>
            <a:outerShdw blurRad="63500" sx="102000" sy="102000" algn="ctr" rotWithShape="0">
              <a:prstClr val="black">
                <a:alpha val="40000"/>
              </a:prstClr>
            </a:outerShdw>
          </a:effectLst>
        </p:spPr>
      </p:pic>
      <p:cxnSp>
        <p:nvCxnSpPr>
          <p:cNvPr id="7" name="Straight Arrow Connector 6">
            <a:extLst>
              <a:ext uri="{FF2B5EF4-FFF2-40B4-BE49-F238E27FC236}">
                <a16:creationId xmlns:a16="http://schemas.microsoft.com/office/drawing/2014/main" id="{B5F15E64-6E64-4B2A-8960-B763FBAE5D9A}"/>
              </a:ext>
            </a:extLst>
          </p:cNvPr>
          <p:cNvCxnSpPr/>
          <p:nvPr/>
        </p:nvCxnSpPr>
        <p:spPr>
          <a:xfrm flipV="1">
            <a:off x="5146026" y="2146392"/>
            <a:ext cx="0" cy="649365"/>
          </a:xfrm>
          <a:prstGeom prst="straightConnector1">
            <a:avLst/>
          </a:prstGeom>
          <a:ln>
            <a:solidFill>
              <a:srgbClr val="000000"/>
            </a:solidFill>
            <a:tailEnd type="triangle"/>
          </a:ln>
        </p:spPr>
        <p:style>
          <a:lnRef idx="3">
            <a:schemeClr val="dk1"/>
          </a:lnRef>
          <a:fillRef idx="0">
            <a:schemeClr val="dk1"/>
          </a:fillRef>
          <a:effectRef idx="2">
            <a:schemeClr val="dk1"/>
          </a:effectRef>
          <a:fontRef idx="minor">
            <a:schemeClr val="tx1"/>
          </a:fontRef>
        </p:style>
      </p:cxnSp>
      <p:sp>
        <p:nvSpPr>
          <p:cNvPr id="9" name="TextBox 8">
            <a:extLst>
              <a:ext uri="{FF2B5EF4-FFF2-40B4-BE49-F238E27FC236}">
                <a16:creationId xmlns:a16="http://schemas.microsoft.com/office/drawing/2014/main" id="{EDA922E5-C932-4DB0-8CBA-E136F7DFC1BF}"/>
              </a:ext>
            </a:extLst>
          </p:cNvPr>
          <p:cNvSpPr txBox="1"/>
          <p:nvPr/>
        </p:nvSpPr>
        <p:spPr>
          <a:xfrm>
            <a:off x="4517409" y="2852382"/>
            <a:ext cx="1323829" cy="830997"/>
          </a:xfrm>
          <a:prstGeom prst="rect">
            <a:avLst/>
          </a:prstGeom>
          <a:noFill/>
        </p:spPr>
        <p:txBody>
          <a:bodyPr wrap="square" rtlCol="0">
            <a:spAutoFit/>
          </a:bodyPr>
          <a:lstStyle/>
          <a:p>
            <a:pPr algn="ctr"/>
            <a:r>
              <a:rPr lang="en-US" sz="1600" dirty="0"/>
              <a:t>Switch your asset views here.</a:t>
            </a:r>
          </a:p>
        </p:txBody>
      </p:sp>
    </p:spTree>
    <p:extLst>
      <p:ext uri="{BB962C8B-B14F-4D97-AF65-F5344CB8AC3E}">
        <p14:creationId xmlns:p14="http://schemas.microsoft.com/office/powerpoint/2010/main" val="83351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2B56D32-3667-4C48-A59F-69093C6AA919}"/>
              </a:ext>
            </a:extLst>
          </p:cNvPr>
          <p:cNvSpPr>
            <a:spLocks noGrp="1"/>
          </p:cNvSpPr>
          <p:nvPr>
            <p:ph type="ctrTitle"/>
          </p:nvPr>
        </p:nvSpPr>
        <p:spPr>
          <a:xfrm>
            <a:off x="1191985" y="174549"/>
            <a:ext cx="9808029" cy="910449"/>
          </a:xfrm>
        </p:spPr>
        <p:txBody>
          <a:bodyPr>
            <a:normAutofit/>
          </a:bodyPr>
          <a:lstStyle/>
          <a:p>
            <a:pPr>
              <a:lnSpc>
                <a:spcPct val="100000"/>
              </a:lnSpc>
            </a:pPr>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Portfolio Dashboard</a:t>
            </a:r>
          </a:p>
        </p:txBody>
      </p:sp>
      <p:sp>
        <p:nvSpPr>
          <p:cNvPr id="5" name="Subtitle 2">
            <a:extLst>
              <a:ext uri="{FF2B5EF4-FFF2-40B4-BE49-F238E27FC236}">
                <a16:creationId xmlns:a16="http://schemas.microsoft.com/office/drawing/2014/main" id="{F605C99A-69BC-4C1D-99A9-6573CA2EA871}"/>
              </a:ext>
            </a:extLst>
          </p:cNvPr>
          <p:cNvSpPr>
            <a:spLocks noGrp="1"/>
          </p:cNvSpPr>
          <p:nvPr>
            <p:ph type="subTitle" idx="1"/>
          </p:nvPr>
        </p:nvSpPr>
        <p:spPr>
          <a:xfrm>
            <a:off x="9335068" y="1651379"/>
            <a:ext cx="2306471" cy="4148920"/>
          </a:xfrm>
        </p:spPr>
        <p:txBody>
          <a:bodyPr>
            <a:normAutofit fontScale="92500" lnSpcReduction="10000"/>
          </a:bodyPr>
          <a:lstStyle/>
          <a:p>
            <a:pPr algn="l">
              <a:lnSpc>
                <a:spcPct val="150000"/>
              </a:lnSpc>
              <a:buClr>
                <a:srgbClr val="FCB017"/>
              </a:buClr>
            </a:pPr>
            <a:r>
              <a:rPr lang="en-US" sz="1800" dirty="0">
                <a:solidFill>
                  <a:schemeClr val="bg1">
                    <a:lumMod val="50000"/>
                  </a:schemeClr>
                </a:solidFill>
                <a:ea typeface="Open Sans Light" panose="020B0306030504020204" pitchFamily="34" charset="0"/>
                <a:cs typeface="Open Sans Light" panose="020B0306030504020204" pitchFamily="34" charset="0"/>
              </a:rPr>
              <a:t>Your Dashboard gives you an at-a-glance look at your portfolio, allocation, activity summary and more. Click the arrow in the top right corner of each box to see more detail about that specific topic.</a:t>
            </a:r>
          </a:p>
        </p:txBody>
      </p:sp>
      <p:pic>
        <p:nvPicPr>
          <p:cNvPr id="9" name="Picture 8">
            <a:extLst>
              <a:ext uri="{FF2B5EF4-FFF2-40B4-BE49-F238E27FC236}">
                <a16:creationId xmlns:a16="http://schemas.microsoft.com/office/drawing/2014/main" id="{F078B0E8-6A64-48F7-A3F7-584D5CA8508F}"/>
              </a:ext>
            </a:extLst>
          </p:cNvPr>
          <p:cNvPicPr>
            <a:picLocks noChangeAspect="1"/>
          </p:cNvPicPr>
          <p:nvPr/>
        </p:nvPicPr>
        <p:blipFill>
          <a:blip r:embed="rId2"/>
          <a:stretch>
            <a:fillRect/>
          </a:stretch>
        </p:blipFill>
        <p:spPr>
          <a:xfrm>
            <a:off x="291355" y="1243247"/>
            <a:ext cx="8926387" cy="5247051"/>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71333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Allocation</a:t>
            </a:r>
          </a:p>
        </p:txBody>
      </p:sp>
      <p:sp>
        <p:nvSpPr>
          <p:cNvPr id="15" name="TextBox 14">
            <a:extLst>
              <a:ext uri="{FF2B5EF4-FFF2-40B4-BE49-F238E27FC236}">
                <a16:creationId xmlns:a16="http://schemas.microsoft.com/office/drawing/2014/main" id="{03AE329B-68DA-450D-96A9-B814A6A9258B}"/>
              </a:ext>
            </a:extLst>
          </p:cNvPr>
          <p:cNvSpPr txBox="1"/>
          <p:nvPr/>
        </p:nvSpPr>
        <p:spPr>
          <a:xfrm>
            <a:off x="5995987" y="1879635"/>
            <a:ext cx="4107977" cy="1477328"/>
          </a:xfrm>
          <a:prstGeom prst="rect">
            <a:avLst/>
          </a:prstGeom>
          <a:noFill/>
        </p:spPr>
        <p:txBody>
          <a:bodyPr wrap="square" rtlCol="0">
            <a:spAutoFit/>
          </a:bodyPr>
          <a:lstStyle/>
          <a:p>
            <a:r>
              <a:rPr lang="en-US" dirty="0"/>
              <a:t>The Allocation card will give you a full picture of your assets as well as allow you to explore the details of your portfolio balances and positions.  </a:t>
            </a:r>
          </a:p>
        </p:txBody>
      </p:sp>
      <p:sp>
        <p:nvSpPr>
          <p:cNvPr id="16" name="TextBox 15">
            <a:extLst>
              <a:ext uri="{FF2B5EF4-FFF2-40B4-BE49-F238E27FC236}">
                <a16:creationId xmlns:a16="http://schemas.microsoft.com/office/drawing/2014/main" id="{2260D728-774A-40F2-976D-E369761FB37B}"/>
              </a:ext>
            </a:extLst>
          </p:cNvPr>
          <p:cNvSpPr txBox="1"/>
          <p:nvPr/>
        </p:nvSpPr>
        <p:spPr>
          <a:xfrm>
            <a:off x="5995987" y="4092526"/>
            <a:ext cx="4107977" cy="1477328"/>
          </a:xfrm>
          <a:prstGeom prst="rect">
            <a:avLst/>
          </a:prstGeom>
          <a:noFill/>
        </p:spPr>
        <p:txBody>
          <a:bodyPr wrap="square" rtlCol="0">
            <a:spAutoFit/>
          </a:bodyPr>
          <a:lstStyle/>
          <a:p>
            <a:r>
              <a:rPr lang="en-US" dirty="0"/>
              <a:t>By expanding the view,  you can see the breakdown of each of your accounts in further detail, including balances and graphs illustrating each account.</a:t>
            </a:r>
          </a:p>
        </p:txBody>
      </p:sp>
      <p:pic>
        <p:nvPicPr>
          <p:cNvPr id="22" name="Picture 21">
            <a:extLst>
              <a:ext uri="{FF2B5EF4-FFF2-40B4-BE49-F238E27FC236}">
                <a16:creationId xmlns:a16="http://schemas.microsoft.com/office/drawing/2014/main" id="{7169F3AD-31EE-48EF-A3DD-F5A91BC9F454}"/>
              </a:ext>
            </a:extLst>
          </p:cNvPr>
          <p:cNvPicPr>
            <a:picLocks noChangeAspect="1"/>
          </p:cNvPicPr>
          <p:nvPr/>
        </p:nvPicPr>
        <p:blipFill>
          <a:blip r:embed="rId2"/>
          <a:stretch>
            <a:fillRect/>
          </a:stretch>
        </p:blipFill>
        <p:spPr>
          <a:xfrm>
            <a:off x="680247" y="1204683"/>
            <a:ext cx="4465779" cy="4823571"/>
          </a:xfrm>
          <a:prstGeom prst="rect">
            <a:avLst/>
          </a:prstGeom>
          <a:effectLst>
            <a:outerShdw blurRad="63500" sx="102000" sy="102000" algn="ctr" rotWithShape="0">
              <a:prstClr val="black">
                <a:alpha val="40000"/>
              </a:prstClr>
            </a:outerShdw>
          </a:effectLst>
        </p:spPr>
      </p:pic>
      <p:sp>
        <p:nvSpPr>
          <p:cNvPr id="24" name="TextBox 23">
            <a:extLst>
              <a:ext uri="{FF2B5EF4-FFF2-40B4-BE49-F238E27FC236}">
                <a16:creationId xmlns:a16="http://schemas.microsoft.com/office/drawing/2014/main" id="{644FEE09-A829-41C2-8871-B74C98504F7A}"/>
              </a:ext>
            </a:extLst>
          </p:cNvPr>
          <p:cNvSpPr txBox="1"/>
          <p:nvPr/>
        </p:nvSpPr>
        <p:spPr>
          <a:xfrm>
            <a:off x="854868" y="6357745"/>
            <a:ext cx="10282238" cy="261610"/>
          </a:xfrm>
          <a:prstGeom prst="rect">
            <a:avLst/>
          </a:prstGeom>
          <a:noFill/>
        </p:spPr>
        <p:txBody>
          <a:bodyPr wrap="square">
            <a:spAutoFit/>
          </a:bodyPr>
          <a:lstStyle/>
          <a:p>
            <a:r>
              <a:rPr lang="en-US" sz="1100" b="0" i="0" dirty="0">
                <a:effectLst/>
                <a:latin typeface="Open Sans" panose="020B0606030504020204" pitchFamily="34" charset="0"/>
              </a:rPr>
              <a:t>If your investment objectives, risk tolerance or overall financial situation have been changed, please notify your </a:t>
            </a:r>
            <a:r>
              <a:rPr lang="en-US" sz="1100" dirty="0">
                <a:latin typeface="Open Sans" panose="020B0606030504020204" pitchFamily="34" charset="0"/>
              </a:rPr>
              <a:t>Wealth Manager</a:t>
            </a:r>
            <a:r>
              <a:rPr lang="en-US" sz="1100" b="0" i="0" dirty="0">
                <a:effectLst/>
                <a:latin typeface="Open Sans" panose="020B0606030504020204" pitchFamily="34" charset="0"/>
              </a:rPr>
              <a:t> immediately.</a:t>
            </a:r>
            <a:endParaRPr lang="en-US" sz="1100" dirty="0"/>
          </a:p>
        </p:txBody>
      </p:sp>
    </p:spTree>
    <p:extLst>
      <p:ext uri="{BB962C8B-B14F-4D97-AF65-F5344CB8AC3E}">
        <p14:creationId xmlns:p14="http://schemas.microsoft.com/office/powerpoint/2010/main" val="360253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490349"/>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Activity Summary</a:t>
            </a:r>
          </a:p>
        </p:txBody>
      </p:sp>
      <p:sp>
        <p:nvSpPr>
          <p:cNvPr id="15" name="TextBox 14">
            <a:extLst>
              <a:ext uri="{FF2B5EF4-FFF2-40B4-BE49-F238E27FC236}">
                <a16:creationId xmlns:a16="http://schemas.microsoft.com/office/drawing/2014/main" id="{03AE329B-68DA-450D-96A9-B814A6A9258B}"/>
              </a:ext>
            </a:extLst>
          </p:cNvPr>
          <p:cNvSpPr txBox="1"/>
          <p:nvPr/>
        </p:nvSpPr>
        <p:spPr>
          <a:xfrm>
            <a:off x="6247475" y="1960082"/>
            <a:ext cx="4107977" cy="1200329"/>
          </a:xfrm>
          <a:prstGeom prst="rect">
            <a:avLst/>
          </a:prstGeom>
          <a:noFill/>
        </p:spPr>
        <p:txBody>
          <a:bodyPr wrap="square" rtlCol="0">
            <a:spAutoFit/>
          </a:bodyPr>
          <a:lstStyle/>
          <a:p>
            <a:r>
              <a:rPr lang="en-US" dirty="0"/>
              <a:t>In the Activity Summary card, you’ll be able to see the movement of your portfolio and how it has moved over time.</a:t>
            </a:r>
          </a:p>
        </p:txBody>
      </p:sp>
      <p:sp>
        <p:nvSpPr>
          <p:cNvPr id="16" name="TextBox 15">
            <a:extLst>
              <a:ext uri="{FF2B5EF4-FFF2-40B4-BE49-F238E27FC236}">
                <a16:creationId xmlns:a16="http://schemas.microsoft.com/office/drawing/2014/main" id="{2260D728-774A-40F2-976D-E369761FB37B}"/>
              </a:ext>
            </a:extLst>
          </p:cNvPr>
          <p:cNvSpPr txBox="1"/>
          <p:nvPr/>
        </p:nvSpPr>
        <p:spPr>
          <a:xfrm>
            <a:off x="6247474" y="3756460"/>
            <a:ext cx="4107977" cy="1477328"/>
          </a:xfrm>
          <a:prstGeom prst="rect">
            <a:avLst/>
          </a:prstGeom>
          <a:noFill/>
        </p:spPr>
        <p:txBody>
          <a:bodyPr wrap="square" rtlCol="0">
            <a:spAutoFit/>
          </a:bodyPr>
          <a:lstStyle/>
          <a:p>
            <a:r>
              <a:rPr lang="en-US" dirty="0"/>
              <a:t>By expanding the view, you can look at the details of different accounts held, their individual activity per account, and a view of gain/loss and contributions or withdrawals.</a:t>
            </a:r>
          </a:p>
        </p:txBody>
      </p:sp>
      <p:pic>
        <p:nvPicPr>
          <p:cNvPr id="7" name="Picture 6">
            <a:extLst>
              <a:ext uri="{FF2B5EF4-FFF2-40B4-BE49-F238E27FC236}">
                <a16:creationId xmlns:a16="http://schemas.microsoft.com/office/drawing/2014/main" id="{DB177A0C-8CE7-41E5-BBB9-414CC51B4317}"/>
              </a:ext>
            </a:extLst>
          </p:cNvPr>
          <p:cNvPicPr>
            <a:picLocks noChangeAspect="1"/>
          </p:cNvPicPr>
          <p:nvPr/>
        </p:nvPicPr>
        <p:blipFill>
          <a:blip r:embed="rId2"/>
          <a:stretch>
            <a:fillRect/>
          </a:stretch>
        </p:blipFill>
        <p:spPr>
          <a:xfrm>
            <a:off x="797670" y="1228725"/>
            <a:ext cx="4340582" cy="4743450"/>
          </a:xfrm>
          <a:prstGeom prst="rect">
            <a:avLst/>
          </a:prstGeom>
          <a:effectLst>
            <a:outerShdw blurRad="63500" sx="102000" sy="102000" algn="ctr" rotWithShape="0">
              <a:prstClr val="black">
                <a:alpha val="40000"/>
              </a:prstClr>
            </a:outerShdw>
          </a:effectLst>
        </p:spPr>
      </p:pic>
      <p:sp>
        <p:nvSpPr>
          <p:cNvPr id="17" name="TextBox 16">
            <a:extLst>
              <a:ext uri="{FF2B5EF4-FFF2-40B4-BE49-F238E27FC236}">
                <a16:creationId xmlns:a16="http://schemas.microsoft.com/office/drawing/2014/main" id="{5D7F3C7B-9195-403A-9903-823D0ACE8435}"/>
              </a:ext>
            </a:extLst>
          </p:cNvPr>
          <p:cNvSpPr txBox="1"/>
          <p:nvPr/>
        </p:nvSpPr>
        <p:spPr>
          <a:xfrm>
            <a:off x="665929" y="6158217"/>
            <a:ext cx="10362990" cy="600164"/>
          </a:xfrm>
          <a:prstGeom prst="rect">
            <a:avLst/>
          </a:prstGeom>
          <a:noFill/>
        </p:spPr>
        <p:txBody>
          <a:bodyPr wrap="square">
            <a:spAutoFit/>
          </a:bodyPr>
          <a:lstStyle/>
          <a:p>
            <a:r>
              <a:rPr lang="en-US" sz="1100" b="0" i="0" dirty="0">
                <a:effectLst/>
                <a:latin typeface="Open Sans" panose="020B0606030504020204" pitchFamily="34" charset="0"/>
              </a:rPr>
              <a:t>This dashboard does not reflect real time, intraday pricing or activity. Please review your date selection and settings in the upper right corner for additional information. It is important to compare the information on this report with the statements you receive from the custodian(s) for your account(s). Please note that there may be minor variations due to calculation methodologies. If you have any questions, please contact Annex.</a:t>
            </a:r>
            <a:endParaRPr lang="en-US" sz="1100" dirty="0"/>
          </a:p>
        </p:txBody>
      </p:sp>
    </p:spTree>
    <p:extLst>
      <p:ext uri="{BB962C8B-B14F-4D97-AF65-F5344CB8AC3E}">
        <p14:creationId xmlns:p14="http://schemas.microsoft.com/office/powerpoint/2010/main" val="421341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321660"/>
            <a:ext cx="9144000" cy="983609"/>
          </a:xfrm>
        </p:spPr>
        <p:txBody>
          <a:bodyPr>
            <a:normAutofit/>
          </a:bodyPr>
          <a:lstStyle/>
          <a:p>
            <a:r>
              <a:rPr lang="en-US" sz="4000" b="1" dirty="0">
                <a:solidFill>
                  <a:srgbClr val="000000"/>
                </a:solidFill>
                <a:latin typeface="Droid Serif" panose="02020600060500020200" pitchFamily="18" charset="0"/>
                <a:ea typeface="Droid Serif" panose="02020600060500020200" pitchFamily="18" charset="0"/>
                <a:cs typeface="Droid Serif" panose="02020600060500020200" pitchFamily="18" charset="0"/>
              </a:rPr>
              <a:t>Performance</a:t>
            </a:r>
          </a:p>
        </p:txBody>
      </p:sp>
      <p:sp>
        <p:nvSpPr>
          <p:cNvPr id="15" name="TextBox 14">
            <a:extLst>
              <a:ext uri="{FF2B5EF4-FFF2-40B4-BE49-F238E27FC236}">
                <a16:creationId xmlns:a16="http://schemas.microsoft.com/office/drawing/2014/main" id="{03AE329B-68DA-450D-96A9-B814A6A9258B}"/>
              </a:ext>
            </a:extLst>
          </p:cNvPr>
          <p:cNvSpPr txBox="1"/>
          <p:nvPr/>
        </p:nvSpPr>
        <p:spPr>
          <a:xfrm>
            <a:off x="446611" y="731127"/>
            <a:ext cx="3666146" cy="830997"/>
          </a:xfrm>
          <a:prstGeom prst="rect">
            <a:avLst/>
          </a:prstGeom>
          <a:noFill/>
        </p:spPr>
        <p:txBody>
          <a:bodyPr wrap="square" rtlCol="0">
            <a:spAutoFit/>
          </a:bodyPr>
          <a:lstStyle/>
          <a:p>
            <a:r>
              <a:rPr lang="en-US" sz="1600" dirty="0"/>
              <a:t>The Performance card gives you a quick glance and how your portfolio is doing currently. </a:t>
            </a:r>
          </a:p>
        </p:txBody>
      </p:sp>
      <p:sp>
        <p:nvSpPr>
          <p:cNvPr id="16" name="TextBox 15">
            <a:extLst>
              <a:ext uri="{FF2B5EF4-FFF2-40B4-BE49-F238E27FC236}">
                <a16:creationId xmlns:a16="http://schemas.microsoft.com/office/drawing/2014/main" id="{2260D728-774A-40F2-976D-E369761FB37B}"/>
              </a:ext>
            </a:extLst>
          </p:cNvPr>
          <p:cNvSpPr txBox="1"/>
          <p:nvPr/>
        </p:nvSpPr>
        <p:spPr>
          <a:xfrm>
            <a:off x="5357690" y="5251829"/>
            <a:ext cx="5759355" cy="892552"/>
          </a:xfrm>
          <a:prstGeom prst="rect">
            <a:avLst/>
          </a:prstGeom>
          <a:noFill/>
        </p:spPr>
        <p:txBody>
          <a:bodyPr wrap="square" rtlCol="0">
            <a:spAutoFit/>
          </a:bodyPr>
          <a:lstStyle/>
          <a:p>
            <a:r>
              <a:rPr lang="en-US" sz="1300" dirty="0"/>
              <a:t>By expanding the view, you can look at the different accounts held, equities and fixed income per account, and a view of gain/loss and return rates. By clicking on the date in the navigation bar, you can see a quick view of performance based on the dates selected.</a:t>
            </a:r>
          </a:p>
        </p:txBody>
      </p:sp>
      <p:sp>
        <p:nvSpPr>
          <p:cNvPr id="13" name="TextBox 12">
            <a:extLst>
              <a:ext uri="{FF2B5EF4-FFF2-40B4-BE49-F238E27FC236}">
                <a16:creationId xmlns:a16="http://schemas.microsoft.com/office/drawing/2014/main" id="{77900143-2E50-43BD-B2B7-62A00265E871}"/>
              </a:ext>
            </a:extLst>
          </p:cNvPr>
          <p:cNvSpPr txBox="1"/>
          <p:nvPr/>
        </p:nvSpPr>
        <p:spPr>
          <a:xfrm>
            <a:off x="461084" y="6251510"/>
            <a:ext cx="10354554" cy="553998"/>
          </a:xfrm>
          <a:prstGeom prst="rect">
            <a:avLst/>
          </a:prstGeom>
          <a:noFill/>
        </p:spPr>
        <p:txBody>
          <a:bodyPr wrap="square">
            <a:spAutoFit/>
          </a:bodyPr>
          <a:lstStyle/>
          <a:p>
            <a:r>
              <a:rPr lang="en-US" sz="1000" b="0" i="0" dirty="0">
                <a:effectLst/>
                <a:latin typeface="Open Sans" panose="020B0606030504020204" pitchFamily="34" charset="0"/>
              </a:rPr>
              <a:t>Past performance is not necessarily indicative of future results. All investments carry significant risk and all investment decisions of an individual remain the specific responsibility of that individual. There is no guarantee that systems, indicators, or signals will result in profits or that they will not result in a full loss or losses. All investors are advised to fully understand all risks associated with any kind of investing they choose to do.</a:t>
            </a:r>
          </a:p>
        </p:txBody>
      </p:sp>
      <p:pic>
        <p:nvPicPr>
          <p:cNvPr id="11" name="Picture 10">
            <a:extLst>
              <a:ext uri="{FF2B5EF4-FFF2-40B4-BE49-F238E27FC236}">
                <a16:creationId xmlns:a16="http://schemas.microsoft.com/office/drawing/2014/main" id="{19BEBCB1-6C39-470C-BA4C-048E56D9ACDA}"/>
              </a:ext>
            </a:extLst>
          </p:cNvPr>
          <p:cNvPicPr>
            <a:picLocks noChangeAspect="1"/>
          </p:cNvPicPr>
          <p:nvPr/>
        </p:nvPicPr>
        <p:blipFill>
          <a:blip r:embed="rId2"/>
          <a:stretch>
            <a:fillRect/>
          </a:stretch>
        </p:blipFill>
        <p:spPr>
          <a:xfrm>
            <a:off x="461084" y="1618603"/>
            <a:ext cx="4171086" cy="4508270"/>
          </a:xfrm>
          <a:prstGeom prst="rect">
            <a:avLst/>
          </a:prstGeom>
          <a:effectLst>
            <a:outerShdw blurRad="63500" sx="102000" sy="102000" algn="ctr" rotWithShape="0">
              <a:prstClr val="black">
                <a:alpha val="40000"/>
              </a:prstClr>
            </a:outerShdw>
          </a:effectLst>
        </p:spPr>
      </p:pic>
      <p:pic>
        <p:nvPicPr>
          <p:cNvPr id="17" name="Picture 16">
            <a:extLst>
              <a:ext uri="{FF2B5EF4-FFF2-40B4-BE49-F238E27FC236}">
                <a16:creationId xmlns:a16="http://schemas.microsoft.com/office/drawing/2014/main" id="{03FBBA89-5753-4663-AEF6-18E33DF1F260}"/>
              </a:ext>
            </a:extLst>
          </p:cNvPr>
          <p:cNvPicPr>
            <a:picLocks noChangeAspect="1"/>
          </p:cNvPicPr>
          <p:nvPr/>
        </p:nvPicPr>
        <p:blipFill>
          <a:blip r:embed="rId3"/>
          <a:stretch>
            <a:fillRect/>
          </a:stretch>
        </p:blipFill>
        <p:spPr>
          <a:xfrm>
            <a:off x="5285768" y="1013541"/>
            <a:ext cx="6125182" cy="4093463"/>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130765843"/>
      </p:ext>
    </p:extLst>
  </p:cSld>
  <p:clrMapOvr>
    <a:masterClrMapping/>
  </p:clrMapOvr>
</p:sld>
</file>

<file path=ppt/theme/theme1.xml><?xml version="1.0" encoding="utf-8"?>
<a:theme xmlns:a="http://schemas.openxmlformats.org/drawingml/2006/main" name="White Annex Theme Open Sans Header">
  <a:themeElements>
    <a:clrScheme name="Annex">
      <a:dk1>
        <a:srgbClr val="56667D"/>
      </a:dk1>
      <a:lt1>
        <a:sysClr val="window" lastClr="FFFFFF"/>
      </a:lt1>
      <a:dk2>
        <a:srgbClr val="44546A"/>
      </a:dk2>
      <a:lt2>
        <a:srgbClr val="E7E6E6"/>
      </a:lt2>
      <a:accent1>
        <a:srgbClr val="50C6AE"/>
      </a:accent1>
      <a:accent2>
        <a:srgbClr val="0A9ABF"/>
      </a:accent2>
      <a:accent3>
        <a:srgbClr val="A5A5A5"/>
      </a:accent3>
      <a:accent4>
        <a:srgbClr val="FA8736"/>
      </a:accent4>
      <a:accent5>
        <a:srgbClr val="9EB833"/>
      </a:accent5>
      <a:accent6>
        <a:srgbClr val="70AD47"/>
      </a:accent6>
      <a:hlink>
        <a:srgbClr val="50C6AE"/>
      </a:hlink>
      <a:folHlink>
        <a:srgbClr val="0A9ABF"/>
      </a:folHlink>
    </a:clrScheme>
    <a:fontScheme name="Annex Theme">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Annex Theme Open Sans Header" id="{1C4FAC63-4DC6-4815-8476-6D416CCD565C}" vid="{91D33856-B798-44C7-AF48-3AE57F2081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5B0EFD3351744DB997879DD7ADA307" ma:contentTypeVersion="10" ma:contentTypeDescription="Create a new document." ma:contentTypeScope="" ma:versionID="d5a10d8f32d93b9201c6179265154c76">
  <xsd:schema xmlns:xsd="http://www.w3.org/2001/XMLSchema" xmlns:xs="http://www.w3.org/2001/XMLSchema" xmlns:p="http://schemas.microsoft.com/office/2006/metadata/properties" xmlns:ns2="b3880458-2ffb-40ae-9f38-df19e238d98e" xmlns:ns3="9edad760-26a3-43dc-a330-9f44de559169" targetNamespace="http://schemas.microsoft.com/office/2006/metadata/properties" ma:root="true" ma:fieldsID="f89ecb219c240fab098ac1e5b0ecd37b" ns2:_="" ns3:_="">
    <xsd:import namespace="b3880458-2ffb-40ae-9f38-df19e238d98e"/>
    <xsd:import namespace="9edad760-26a3-43dc-a330-9f44de55916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880458-2ffb-40ae-9f38-df19e238d9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dad760-26a3-43dc-a330-9f44de55916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739CF9-6AC6-4CD4-8AA4-7F725C4203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880458-2ffb-40ae-9f38-df19e238d98e"/>
    <ds:schemaRef ds:uri="9edad760-26a3-43dc-a330-9f44de5591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16A9DC-AF70-41C7-80E9-AA78FD56F558}">
  <ds:schemaRefs>
    <ds:schemaRef ds:uri="http://purl.org/dc/terms/"/>
    <ds:schemaRef ds:uri="http://schemas.microsoft.com/office/2006/documentManagement/types"/>
    <ds:schemaRef ds:uri="http://purl.org/dc/dcmitype/"/>
    <ds:schemaRef ds:uri="http://schemas.microsoft.com/office/infopath/2007/PartnerControls"/>
    <ds:schemaRef ds:uri="b3880458-2ffb-40ae-9f38-df19e238d98e"/>
    <ds:schemaRef ds:uri="http://purl.org/dc/elements/1.1/"/>
    <ds:schemaRef ds:uri="http://schemas.microsoft.com/office/2006/metadata/properties"/>
    <ds:schemaRef ds:uri="http://schemas.openxmlformats.org/package/2006/metadata/core-properties"/>
    <ds:schemaRef ds:uri="9edad760-26a3-43dc-a330-9f44de559169"/>
    <ds:schemaRef ds:uri="http://www.w3.org/XML/1998/namespace"/>
  </ds:schemaRefs>
</ds:datastoreItem>
</file>

<file path=customXml/itemProps3.xml><?xml version="1.0" encoding="utf-8"?>
<ds:datastoreItem xmlns:ds="http://schemas.openxmlformats.org/officeDocument/2006/customXml" ds:itemID="{613D3637-C98B-4F68-B82B-2657D918F2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White Annex Theme Open Sans Header</Template>
  <TotalTime>8919</TotalTime>
  <Words>1638</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Open Sans Light</vt:lpstr>
      <vt:lpstr>Open Sans Semibold</vt:lpstr>
      <vt:lpstr>Droid Serif</vt:lpstr>
      <vt:lpstr>Open Sans</vt:lpstr>
      <vt:lpstr>Arial</vt:lpstr>
      <vt:lpstr>White Annex Theme Open Sans Header</vt:lpstr>
      <vt:lpstr>Black Diamond  Client Experience User Guide</vt:lpstr>
      <vt:lpstr>PowerPoint Presentation</vt:lpstr>
      <vt:lpstr>PowerPoint Presentation</vt:lpstr>
      <vt:lpstr>PowerPoint Presentation</vt:lpstr>
      <vt:lpstr>PowerPoint Presentation</vt:lpstr>
      <vt:lpstr>Portfolio Dashboard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Annex-Branded  PowerPoint</dc:title>
  <dc:creator>Allie Anklam</dc:creator>
  <cp:lastModifiedBy>Amy Drewicz</cp:lastModifiedBy>
  <cp:revision>8</cp:revision>
  <cp:lastPrinted>2022-02-14T19:52:50Z</cp:lastPrinted>
  <dcterms:created xsi:type="dcterms:W3CDTF">2021-03-29T14:13:30Z</dcterms:created>
  <dcterms:modified xsi:type="dcterms:W3CDTF">2022-02-16T18:10:48Z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0x010100E55B0EFD3351744DB997879DD7ADA307</vt:lpwstr>
  </property>
</Properties>
</file>