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4"/>
  </p:sldMasterIdLst>
  <p:notesMasterIdLst>
    <p:notesMasterId r:id="rId11"/>
  </p:notesMasterIdLst>
  <p:handoutMasterIdLst>
    <p:handoutMasterId r:id="rId12"/>
  </p:handoutMasterIdLst>
  <p:sldIdLst>
    <p:sldId id="256" r:id="rId5"/>
    <p:sldId id="405" r:id="rId6"/>
    <p:sldId id="419" r:id="rId7"/>
    <p:sldId id="421" r:id="rId8"/>
    <p:sldId id="420" r:id="rId9"/>
    <p:sldId id="270" r:id="rId10"/>
  </p:sldIdLst>
  <p:sldSz cx="17340263" cy="9753600"/>
  <p:notesSz cx="6858000" cy="9144000"/>
  <p:defaultTextStyle>
    <a:lvl1pPr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1pPr>
    <a:lvl2pPr indent="2286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2pPr>
    <a:lvl3pPr indent="4572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3pPr>
    <a:lvl4pPr indent="6858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4pPr>
    <a:lvl5pPr indent="9144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5pPr>
    <a:lvl6pPr indent="11430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6pPr>
    <a:lvl7pPr indent="13716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7pPr>
    <a:lvl8pPr indent="16002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8pPr>
    <a:lvl9pPr indent="1828800" defTabSz="825500">
      <a:defRPr sz="1200">
        <a:solidFill>
          <a:srgbClr val="687189"/>
        </a:solidFill>
        <a:latin typeface="Open Sans Light"/>
        <a:ea typeface="Open Sans Light"/>
        <a:cs typeface="Open Sans Light"/>
        <a:sym typeface="Open Sans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94B"/>
    <a:srgbClr val="C895D0"/>
    <a:srgbClr val="4C0D55"/>
    <a:srgbClr val="FFFFFF"/>
    <a:srgbClr val="0A84C7"/>
    <a:srgbClr val="323B3E"/>
    <a:srgbClr val="0A85C7"/>
    <a:srgbClr val="3DBEB3"/>
    <a:srgbClr val="F47C53"/>
    <a:srgbClr val="21B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930A02-5151-4C34-89CD-9DDB2F034022}" v="34" dt="2024-05-03T15:53:06.98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6F6F6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575A8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15365"/>
          </a:solidFill>
        </a:fill>
      </a:tcStyle>
    </a:firstRow>
  </a:tblStyle>
  <a:tblStyle styleId="{D51ADE6A-740E-44AE-83CC-AE7238B6C88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4A9BC294-FFE2-49D5-8D69-9E1BD2C41BD5}" styleName="">
    <a:tblBg/>
    <a:wholeTbl>
      <a:tcTxStyle b="off" i="off">
        <a:font>
          <a:latin typeface="Open Sans Light"/>
          <a:ea typeface="Open Sans Light"/>
          <a:cs typeface="Open Sans Light"/>
        </a:font>
        <a:srgbClr val="7D87A4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solidFill>
                <a:srgbClr val="D9D8DC"/>
              </a:solidFill>
              <a:prstDash val="solid"/>
              <a:miter lim="400000"/>
            </a:ln>
          </a:insideH>
          <a:insideV>
            <a:ln w="12700" cap="flat">
              <a:solidFill>
                <a:srgbClr val="D9D8DC"/>
              </a:solidFill>
              <a:prstDash val="solid"/>
              <a:miter lim="400000"/>
            </a:ln>
          </a:insideV>
        </a:tcBdr>
        <a:fill>
          <a:solidFill>
            <a:srgbClr val="F1F1F3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575A8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15365"/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Open Sans Light"/>
          <a:ea typeface="Open Sans Light"/>
          <a:cs typeface="Open Sans Light"/>
        </a:font>
        <a:srgbClr val="7D87A4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solidFill>
                <a:srgbClr val="D9D8DC"/>
              </a:solidFill>
              <a:prstDash val="solid"/>
              <a:miter lim="400000"/>
            </a:ln>
          </a:insideH>
          <a:insideV>
            <a:ln w="12700" cap="flat">
              <a:solidFill>
                <a:srgbClr val="D9D8DC"/>
              </a:solidFill>
              <a:prstDash val="solid"/>
              <a:miter lim="400000"/>
            </a:ln>
          </a:insideV>
        </a:tcBdr>
        <a:fill>
          <a:solidFill>
            <a:srgbClr val="F6F6F6"/>
          </a:solidFill>
        </a:fill>
      </a:tcStyle>
    </a:wholeTbl>
    <a:band2H>
      <a:tcTxStyle/>
      <a:tcStyle>
        <a:tcBdr/>
        <a:fill>
          <a:solidFill>
            <a:srgbClr val="F1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575A8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15365"/>
          </a:solidFill>
        </a:fill>
      </a:tcStyle>
    </a:firstRow>
  </a:tblStyle>
  <a:tblStyle styleId="{3DC5C2F9-1CAC-4260-A1DD-9FCDBB877499}" styleName="">
    <a:tblBg/>
    <a:wholeTbl>
      <a:tcTxStyle b="off" i="off">
        <a:font>
          <a:latin typeface="Open Sans Light"/>
          <a:ea typeface="Open Sans Light"/>
          <a:cs typeface="Open Sans Light"/>
        </a:font>
        <a:srgbClr val="7D87A4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solidFill>
                <a:srgbClr val="D9D8DC"/>
              </a:solidFill>
              <a:prstDash val="solid"/>
              <a:miter lim="400000"/>
            </a:ln>
          </a:insideH>
          <a:insideV>
            <a:ln w="12700" cap="flat">
              <a:solidFill>
                <a:srgbClr val="D9D8DC"/>
              </a:solidFill>
              <a:prstDash val="solid"/>
              <a:miter lim="400000"/>
            </a:ln>
          </a:insideV>
        </a:tcBdr>
        <a:fill>
          <a:solidFill>
            <a:srgbClr val="F6F6F6"/>
          </a:solidFill>
        </a:fill>
      </a:tcStyle>
    </a:wholeTbl>
    <a:band2H>
      <a:tcTxStyle/>
      <a:tcStyle>
        <a:tcBdr/>
        <a:fill>
          <a:solidFill>
            <a:srgbClr val="F1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9D8DC"/>
              </a:solidFill>
              <a:prstDash val="solid"/>
              <a:miter lim="400000"/>
            </a:ln>
          </a:left>
          <a:right>
            <a:ln w="12700" cap="flat">
              <a:solidFill>
                <a:srgbClr val="D9D8DC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575A8"/>
          </a:solidFill>
        </a:fill>
      </a:tcStyle>
    </a:firstCol>
    <a:lastRow>
      <a:tcTxStyle b="off" i="off">
        <a:fontRef idx="minor">
          <a:srgbClr val="F6F6F6"/>
        </a:fontRef>
        <a:srgbClr val="F6F6F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5A98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9D8DC"/>
              </a:solidFill>
              <a:prstDash val="solid"/>
              <a:miter lim="400000"/>
            </a:ln>
          </a:top>
          <a:bottom>
            <a:ln w="12700" cap="flat">
              <a:solidFill>
                <a:srgbClr val="D9D8DC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1536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13" autoAdjust="0"/>
    <p:restoredTop sz="85486" autoAdjust="0"/>
  </p:normalViewPr>
  <p:slideViewPr>
    <p:cSldViewPr snapToGrid="0">
      <p:cViewPr varScale="1">
        <p:scale>
          <a:sx n="64" d="100"/>
          <a:sy n="64" d="100"/>
        </p:scale>
        <p:origin x="115" y="106"/>
      </p:cViewPr>
      <p:guideLst>
        <p:guide orient="horz" pos="3072"/>
        <p:guide pos="54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7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Manna" userId="5d28dc25-23aa-4aeb-8243-8258ae9a2d45" providerId="ADAL" clId="{8A930A02-5151-4C34-89CD-9DDB2F034022}"/>
    <pc:docChg chg="undo custSel addSld delSld modSld modMainMaster">
      <pc:chgData name="Lauren Manna" userId="5d28dc25-23aa-4aeb-8243-8258ae9a2d45" providerId="ADAL" clId="{8A930A02-5151-4C34-89CD-9DDB2F034022}" dt="2024-05-03T16:49:27.386" v="1428" actId="113"/>
      <pc:docMkLst>
        <pc:docMk/>
      </pc:docMkLst>
      <pc:sldChg chg="addSp modSp add mod setBg">
        <pc:chgData name="Lauren Manna" userId="5d28dc25-23aa-4aeb-8243-8258ae9a2d45" providerId="ADAL" clId="{8A930A02-5151-4C34-89CD-9DDB2F034022}" dt="2024-05-03T15:08:45.911" v="263"/>
        <pc:sldMkLst>
          <pc:docMk/>
          <pc:sldMk cId="3658442540" sldId="256"/>
        </pc:sldMkLst>
        <pc:spChg chg="mod">
          <ac:chgData name="Lauren Manna" userId="5d28dc25-23aa-4aeb-8243-8258ae9a2d45" providerId="ADAL" clId="{8A930A02-5151-4C34-89CD-9DDB2F034022}" dt="2024-05-02T19:05:32.558" v="14" actId="20577"/>
          <ac:spMkLst>
            <pc:docMk/>
            <pc:sldMk cId="3658442540" sldId="256"/>
            <ac:spMk id="2" creationId="{60D59C4F-E311-4C09-B33C-D8CD09466E1B}"/>
          </ac:spMkLst>
        </pc:spChg>
        <pc:spChg chg="add mod">
          <ac:chgData name="Lauren Manna" userId="5d28dc25-23aa-4aeb-8243-8258ae9a2d45" providerId="ADAL" clId="{8A930A02-5151-4C34-89CD-9DDB2F034022}" dt="2024-05-02T19:06:37.840" v="26" actId="255"/>
          <ac:spMkLst>
            <pc:docMk/>
            <pc:sldMk cId="3658442540" sldId="256"/>
            <ac:spMk id="3" creationId="{AD840340-6E92-ECD7-2BD4-67CA6AD727CE}"/>
          </ac:spMkLst>
        </pc:spChg>
      </pc:sldChg>
      <pc:sldChg chg="add del setBg">
        <pc:chgData name="Lauren Manna" userId="5d28dc25-23aa-4aeb-8243-8258ae9a2d45" providerId="ADAL" clId="{8A930A02-5151-4C34-89CD-9DDB2F034022}" dt="2024-05-03T15:25:34.829" v="587" actId="47"/>
        <pc:sldMkLst>
          <pc:docMk/>
          <pc:sldMk cId="2150879257" sldId="269"/>
        </pc:sldMkLst>
      </pc:sldChg>
      <pc:sldChg chg="addSp delSp modSp add mod">
        <pc:chgData name="Lauren Manna" userId="5d28dc25-23aa-4aeb-8243-8258ae9a2d45" providerId="ADAL" clId="{8A930A02-5151-4C34-89CD-9DDB2F034022}" dt="2024-05-03T15:52:59.965" v="1416"/>
        <pc:sldMkLst>
          <pc:docMk/>
          <pc:sldMk cId="2182850269" sldId="270"/>
        </pc:sldMkLst>
        <pc:picChg chg="del mod">
          <ac:chgData name="Lauren Manna" userId="5d28dc25-23aa-4aeb-8243-8258ae9a2d45" providerId="ADAL" clId="{8A930A02-5151-4C34-89CD-9DDB2F034022}" dt="2024-05-03T15:52:59.737" v="1415" actId="478"/>
          <ac:picMkLst>
            <pc:docMk/>
            <pc:sldMk cId="2182850269" sldId="270"/>
            <ac:picMk id="2" creationId="{C6F1FC82-42C8-4FE8-8A55-258481BFE9E6}"/>
          </ac:picMkLst>
        </pc:picChg>
        <pc:picChg chg="add mod">
          <ac:chgData name="Lauren Manna" userId="5d28dc25-23aa-4aeb-8243-8258ae9a2d45" providerId="ADAL" clId="{8A930A02-5151-4C34-89CD-9DDB2F034022}" dt="2024-05-03T15:52:59.965" v="1416"/>
          <ac:picMkLst>
            <pc:docMk/>
            <pc:sldMk cId="2182850269" sldId="270"/>
            <ac:picMk id="4" creationId="{ABE84DCC-34AB-D274-055C-655964BB505E}"/>
          </ac:picMkLst>
        </pc:picChg>
      </pc:sldChg>
      <pc:sldChg chg="del">
        <pc:chgData name="Lauren Manna" userId="5d28dc25-23aa-4aeb-8243-8258ae9a2d45" providerId="ADAL" clId="{8A930A02-5151-4C34-89CD-9DDB2F034022}" dt="2024-05-03T15:26:50.741" v="589" actId="47"/>
        <pc:sldMkLst>
          <pc:docMk/>
          <pc:sldMk cId="2981956901" sldId="399"/>
        </pc:sldMkLst>
      </pc:sldChg>
      <pc:sldChg chg="addSp delSp modSp mod setBg">
        <pc:chgData name="Lauren Manna" userId="5d28dc25-23aa-4aeb-8243-8258ae9a2d45" providerId="ADAL" clId="{8A930A02-5151-4C34-89CD-9DDB2F034022}" dt="2024-05-03T16:49:27.386" v="1428" actId="113"/>
        <pc:sldMkLst>
          <pc:docMk/>
          <pc:sldMk cId="2504821896" sldId="405"/>
        </pc:sldMkLst>
        <pc:spChg chg="add mod">
          <ac:chgData name="Lauren Manna" userId="5d28dc25-23aa-4aeb-8243-8258ae9a2d45" providerId="ADAL" clId="{8A930A02-5151-4C34-89CD-9DDB2F034022}" dt="2024-05-03T15:47:24.525" v="1268" actId="1076"/>
          <ac:spMkLst>
            <pc:docMk/>
            <pc:sldMk cId="2504821896" sldId="405"/>
            <ac:spMk id="4" creationId="{8B1DC289-DC00-70FD-4C1C-A560ABF9647C}"/>
          </ac:spMkLst>
        </pc:spChg>
        <pc:spChg chg="add mod">
          <ac:chgData name="Lauren Manna" userId="5d28dc25-23aa-4aeb-8243-8258ae9a2d45" providerId="ADAL" clId="{8A930A02-5151-4C34-89CD-9DDB2F034022}" dt="2024-05-03T15:36:39.644" v="1063" actId="1038"/>
          <ac:spMkLst>
            <pc:docMk/>
            <pc:sldMk cId="2504821896" sldId="405"/>
            <ac:spMk id="5" creationId="{31F15E98-AC79-1010-3D5C-1B0E4E6300BF}"/>
          </ac:spMkLst>
        </pc:spChg>
        <pc:spChg chg="mod">
          <ac:chgData name="Lauren Manna" userId="5d28dc25-23aa-4aeb-8243-8258ae9a2d45" providerId="ADAL" clId="{8A930A02-5151-4C34-89CD-9DDB2F034022}" dt="2024-05-03T16:49:27.386" v="1428" actId="113"/>
          <ac:spMkLst>
            <pc:docMk/>
            <pc:sldMk cId="2504821896" sldId="405"/>
            <ac:spMk id="7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48:07.858" v="1284" actId="1037"/>
          <ac:spMkLst>
            <pc:docMk/>
            <pc:sldMk cId="2504821896" sldId="405"/>
            <ac:spMk id="8" creationId="{00000000-0000-0000-0000-000000000000}"/>
          </ac:spMkLst>
        </pc:spChg>
        <pc:spChg chg="add mod">
          <ac:chgData name="Lauren Manna" userId="5d28dc25-23aa-4aeb-8243-8258ae9a2d45" providerId="ADAL" clId="{8A930A02-5151-4C34-89CD-9DDB2F034022}" dt="2024-05-03T15:36:39.644" v="1063" actId="1038"/>
          <ac:spMkLst>
            <pc:docMk/>
            <pc:sldMk cId="2504821896" sldId="405"/>
            <ac:spMk id="9" creationId="{FCC84436-B886-8648-E4F3-79CEC8D3684E}"/>
          </ac:spMkLst>
        </pc:spChg>
        <pc:spChg chg="add mod">
          <ac:chgData name="Lauren Manna" userId="5d28dc25-23aa-4aeb-8243-8258ae9a2d45" providerId="ADAL" clId="{8A930A02-5151-4C34-89CD-9DDB2F034022}" dt="2024-05-03T15:36:39.644" v="1063" actId="1038"/>
          <ac:spMkLst>
            <pc:docMk/>
            <pc:sldMk cId="2504821896" sldId="405"/>
            <ac:spMk id="11" creationId="{03E9A0C9-82C1-FD01-860F-8FBC31AC2227}"/>
          </ac:spMkLst>
        </pc:spChg>
        <pc:spChg chg="add mod">
          <ac:chgData name="Lauren Manna" userId="5d28dc25-23aa-4aeb-8243-8258ae9a2d45" providerId="ADAL" clId="{8A930A02-5151-4C34-89CD-9DDB2F034022}" dt="2024-05-03T15:47:33.025" v="1269" actId="14100"/>
          <ac:spMkLst>
            <pc:docMk/>
            <pc:sldMk cId="2504821896" sldId="405"/>
            <ac:spMk id="13" creationId="{412B3843-6661-E6B5-ED18-0524C0B16B78}"/>
          </ac:spMkLst>
        </pc:spChg>
        <pc:spChg chg="add mod">
          <ac:chgData name="Lauren Manna" userId="5d28dc25-23aa-4aeb-8243-8258ae9a2d45" providerId="ADAL" clId="{8A930A02-5151-4C34-89CD-9DDB2F034022}" dt="2024-05-03T15:47:40.467" v="1270" actId="1076"/>
          <ac:spMkLst>
            <pc:docMk/>
            <pc:sldMk cId="2504821896" sldId="405"/>
            <ac:spMk id="14" creationId="{468C2764-21FA-D842-6278-28A68BE7D0F1}"/>
          </ac:spMkLst>
        </pc:spChg>
        <pc:spChg chg="add mod">
          <ac:chgData name="Lauren Manna" userId="5d28dc25-23aa-4aeb-8243-8258ae9a2d45" providerId="ADAL" clId="{8A930A02-5151-4C34-89CD-9DDB2F034022}" dt="2024-05-03T15:47:40.467" v="1270" actId="1076"/>
          <ac:spMkLst>
            <pc:docMk/>
            <pc:sldMk cId="2504821896" sldId="405"/>
            <ac:spMk id="15" creationId="{97B6ACA8-77D2-24C0-F0AF-37725689A771}"/>
          </ac:spMkLst>
        </pc:spChg>
        <pc:spChg chg="add mod">
          <ac:chgData name="Lauren Manna" userId="5d28dc25-23aa-4aeb-8243-8258ae9a2d45" providerId="ADAL" clId="{8A930A02-5151-4C34-89CD-9DDB2F034022}" dt="2024-05-03T15:47:40.467" v="1270" actId="1076"/>
          <ac:spMkLst>
            <pc:docMk/>
            <pc:sldMk cId="2504821896" sldId="405"/>
            <ac:spMk id="16" creationId="{DFD69218-BB5C-7A58-2862-F92B6A00D815}"/>
          </ac:spMkLst>
        </pc:spChg>
        <pc:picChg chg="add del mod">
          <ac:chgData name="Lauren Manna" userId="5d28dc25-23aa-4aeb-8243-8258ae9a2d45" providerId="ADAL" clId="{8A930A02-5151-4C34-89CD-9DDB2F034022}" dt="2024-05-03T15:04:47.945" v="190" actId="478"/>
          <ac:picMkLst>
            <pc:docMk/>
            <pc:sldMk cId="2504821896" sldId="405"/>
            <ac:picMk id="3" creationId="{1CBBD5C3-7661-CD3E-5651-4F7F7B9AE3AA}"/>
          </ac:picMkLst>
        </pc:picChg>
        <pc:picChg chg="del">
          <ac:chgData name="Lauren Manna" userId="5d28dc25-23aa-4aeb-8243-8258ae9a2d45" providerId="ADAL" clId="{8A930A02-5151-4C34-89CD-9DDB2F034022}" dt="2024-05-03T14:52:59.367" v="27" actId="478"/>
          <ac:picMkLst>
            <pc:docMk/>
            <pc:sldMk cId="2504821896" sldId="405"/>
            <ac:picMk id="6" creationId="{00000000-0000-0000-0000-000000000000}"/>
          </ac:picMkLst>
        </pc:picChg>
        <pc:picChg chg="add del mod">
          <ac:chgData name="Lauren Manna" userId="5d28dc25-23aa-4aeb-8243-8258ae9a2d45" providerId="ADAL" clId="{8A930A02-5151-4C34-89CD-9DDB2F034022}" dt="2024-05-03T15:53:06.799" v="1419" actId="478"/>
          <ac:picMkLst>
            <pc:docMk/>
            <pc:sldMk cId="2504821896" sldId="405"/>
            <ac:picMk id="12" creationId="{1D1ACAB0-9F9F-3A90-4A62-7919BC2C3AE3}"/>
          </ac:picMkLst>
        </pc:picChg>
        <pc:picChg chg="add mod">
          <ac:chgData name="Lauren Manna" userId="5d28dc25-23aa-4aeb-8243-8258ae9a2d45" providerId="ADAL" clId="{8A930A02-5151-4C34-89CD-9DDB2F034022}" dt="2024-05-03T15:53:06.982" v="1420"/>
          <ac:picMkLst>
            <pc:docMk/>
            <pc:sldMk cId="2504821896" sldId="405"/>
            <ac:picMk id="17" creationId="{A5253481-F637-8D6C-C8C4-82817A53394D}"/>
          </ac:picMkLst>
        </pc:picChg>
      </pc:sldChg>
      <pc:sldChg chg="del">
        <pc:chgData name="Lauren Manna" userId="5d28dc25-23aa-4aeb-8243-8258ae9a2d45" providerId="ADAL" clId="{8A930A02-5151-4C34-89CD-9DDB2F034022}" dt="2024-05-03T15:52:29.855" v="1399" actId="47"/>
        <pc:sldMkLst>
          <pc:docMk/>
          <pc:sldMk cId="1581882553" sldId="417"/>
        </pc:sldMkLst>
      </pc:sldChg>
      <pc:sldChg chg="addSp delSp modSp mod setBg">
        <pc:chgData name="Lauren Manna" userId="5d28dc25-23aa-4aeb-8243-8258ae9a2d45" providerId="ADAL" clId="{8A930A02-5151-4C34-89CD-9DDB2F034022}" dt="2024-05-03T15:53:03.404" v="1418"/>
        <pc:sldMkLst>
          <pc:docMk/>
          <pc:sldMk cId="11094951" sldId="419"/>
        </pc:sldMkLst>
        <pc:spChg chg="add mod ord">
          <ac:chgData name="Lauren Manna" userId="5d28dc25-23aa-4aeb-8243-8258ae9a2d45" providerId="ADAL" clId="{8A930A02-5151-4C34-89CD-9DDB2F034022}" dt="2024-05-03T15:37:06.057" v="1080" actId="1036"/>
          <ac:spMkLst>
            <pc:docMk/>
            <pc:sldMk cId="11094951" sldId="419"/>
            <ac:spMk id="2" creationId="{7F91DCF4-FC54-FE13-1354-4CA815525A75}"/>
          </ac:spMkLst>
        </pc:spChg>
        <pc:spChg chg="add mod">
          <ac:chgData name="Lauren Manna" userId="5d28dc25-23aa-4aeb-8243-8258ae9a2d45" providerId="ADAL" clId="{8A930A02-5151-4C34-89CD-9DDB2F034022}" dt="2024-05-03T15:37:00.373" v="1074" actId="1076"/>
          <ac:spMkLst>
            <pc:docMk/>
            <pc:sldMk cId="11094951" sldId="419"/>
            <ac:spMk id="5" creationId="{314E3F4C-9956-F945-DDDB-31130547FBEA}"/>
          </ac:spMkLst>
        </pc:spChg>
        <pc:spChg chg="mod">
          <ac:chgData name="Lauren Manna" userId="5d28dc25-23aa-4aeb-8243-8258ae9a2d45" providerId="ADAL" clId="{8A930A02-5151-4C34-89CD-9DDB2F034022}" dt="2024-05-03T15:48:38.756" v="1301" actId="1076"/>
          <ac:spMkLst>
            <pc:docMk/>
            <pc:sldMk cId="11094951" sldId="419"/>
            <ac:spMk id="7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48:43.221" v="1304" actId="1035"/>
          <ac:spMkLst>
            <pc:docMk/>
            <pc:sldMk cId="11094951" sldId="419"/>
            <ac:spMk id="8" creationId="{00000000-0000-0000-0000-000000000000}"/>
          </ac:spMkLst>
        </pc:spChg>
        <pc:spChg chg="del mod">
          <ac:chgData name="Lauren Manna" userId="5d28dc25-23aa-4aeb-8243-8258ae9a2d45" providerId="ADAL" clId="{8A930A02-5151-4C34-89CD-9DDB2F034022}" dt="2024-05-03T15:36:47.199" v="1064" actId="478"/>
          <ac:spMkLst>
            <pc:docMk/>
            <pc:sldMk cId="11094951" sldId="419"/>
            <ac:spMk id="9" creationId="{00000000-0000-0000-0000-000000000000}"/>
          </ac:spMkLst>
        </pc:spChg>
        <pc:spChg chg="del mod">
          <ac:chgData name="Lauren Manna" userId="5d28dc25-23aa-4aeb-8243-8258ae9a2d45" providerId="ADAL" clId="{8A930A02-5151-4C34-89CD-9DDB2F034022}" dt="2024-05-03T15:36:48.402" v="1066" actId="478"/>
          <ac:spMkLst>
            <pc:docMk/>
            <pc:sldMk cId="11094951" sldId="419"/>
            <ac:spMk id="11" creationId="{00000000-0000-0000-0000-000000000000}"/>
          </ac:spMkLst>
        </pc:spChg>
        <pc:spChg chg="add del mod">
          <ac:chgData name="Lauren Manna" userId="5d28dc25-23aa-4aeb-8243-8258ae9a2d45" providerId="ADAL" clId="{8A930A02-5151-4C34-89CD-9DDB2F034022}" dt="2024-05-03T15:36:49.949" v="1070" actId="478"/>
          <ac:spMkLst>
            <pc:docMk/>
            <pc:sldMk cId="11094951" sldId="419"/>
            <ac:spMk id="12" creationId="{33A54763-868C-40C0-3769-1383FDD16CC8}"/>
          </ac:spMkLst>
        </pc:spChg>
        <pc:spChg chg="add del mod ord">
          <ac:chgData name="Lauren Manna" userId="5d28dc25-23aa-4aeb-8243-8258ae9a2d45" providerId="ADAL" clId="{8A930A02-5151-4C34-89CD-9DDB2F034022}" dt="2024-05-03T15:36:50.925" v="1072" actId="478"/>
          <ac:spMkLst>
            <pc:docMk/>
            <pc:sldMk cId="11094951" sldId="419"/>
            <ac:spMk id="14" creationId="{9FB0DC70-EE10-28FF-681A-D3A925B42E05}"/>
          </ac:spMkLst>
        </pc:spChg>
        <pc:picChg chg="mod modCrop">
          <ac:chgData name="Lauren Manna" userId="5d28dc25-23aa-4aeb-8243-8258ae9a2d45" providerId="ADAL" clId="{8A930A02-5151-4C34-89CD-9DDB2F034022}" dt="2024-05-03T15:37:00.373" v="1074" actId="1076"/>
          <ac:picMkLst>
            <pc:docMk/>
            <pc:sldMk cId="11094951" sldId="419"/>
            <ac:picMk id="3" creationId="{00000000-0000-0000-0000-000000000000}"/>
          </ac:picMkLst>
        </pc:picChg>
        <pc:picChg chg="del mod modCrop">
          <ac:chgData name="Lauren Manna" userId="5d28dc25-23aa-4aeb-8243-8258ae9a2d45" providerId="ADAL" clId="{8A930A02-5151-4C34-89CD-9DDB2F034022}" dt="2024-05-03T15:36:49.457" v="1069" actId="478"/>
          <ac:picMkLst>
            <pc:docMk/>
            <pc:sldMk cId="11094951" sldId="419"/>
            <ac:picMk id="4" creationId="{00000000-0000-0000-0000-000000000000}"/>
          </ac:picMkLst>
        </pc:picChg>
        <pc:picChg chg="add mod">
          <ac:chgData name="Lauren Manna" userId="5d28dc25-23aa-4aeb-8243-8258ae9a2d45" providerId="ADAL" clId="{8A930A02-5151-4C34-89CD-9DDB2F034022}" dt="2024-05-03T15:37:00.373" v="1074" actId="1076"/>
          <ac:picMkLst>
            <pc:docMk/>
            <pc:sldMk cId="11094951" sldId="419"/>
            <ac:picMk id="10" creationId="{0109A744-168E-00A5-0A34-EE37CE132ED6}"/>
          </ac:picMkLst>
        </pc:picChg>
        <pc:picChg chg="add del mod">
          <ac:chgData name="Lauren Manna" userId="5d28dc25-23aa-4aeb-8243-8258ae9a2d45" providerId="ADAL" clId="{8A930A02-5151-4C34-89CD-9DDB2F034022}" dt="2024-05-03T15:36:48.883" v="1068" actId="478"/>
          <ac:picMkLst>
            <pc:docMk/>
            <pc:sldMk cId="11094951" sldId="419"/>
            <ac:picMk id="13" creationId="{BD20A783-6C32-55B4-220F-CD704C934F26}"/>
          </ac:picMkLst>
        </pc:picChg>
        <pc:picChg chg="add del mod">
          <ac:chgData name="Lauren Manna" userId="5d28dc25-23aa-4aeb-8243-8258ae9a2d45" providerId="ADAL" clId="{8A930A02-5151-4C34-89CD-9DDB2F034022}" dt="2024-05-03T15:25:19.515" v="584" actId="478"/>
          <ac:picMkLst>
            <pc:docMk/>
            <pc:sldMk cId="11094951" sldId="419"/>
            <ac:picMk id="15" creationId="{1EFC24FC-8AF0-D54E-4908-84F07D0355AD}"/>
          </ac:picMkLst>
        </pc:picChg>
        <pc:picChg chg="add del mod">
          <ac:chgData name="Lauren Manna" userId="5d28dc25-23aa-4aeb-8243-8258ae9a2d45" providerId="ADAL" clId="{8A930A02-5151-4C34-89CD-9DDB2F034022}" dt="2024-05-03T15:37:08.378" v="1081" actId="478"/>
          <ac:picMkLst>
            <pc:docMk/>
            <pc:sldMk cId="11094951" sldId="419"/>
            <ac:picMk id="16" creationId="{F16A7272-477C-F04C-A989-4CDBCB934460}"/>
          </ac:picMkLst>
        </pc:picChg>
        <pc:picChg chg="add del mod">
          <ac:chgData name="Lauren Manna" userId="5d28dc25-23aa-4aeb-8243-8258ae9a2d45" providerId="ADAL" clId="{8A930A02-5151-4C34-89CD-9DDB2F034022}" dt="2024-05-03T15:53:03.244" v="1417" actId="478"/>
          <ac:picMkLst>
            <pc:docMk/>
            <pc:sldMk cId="11094951" sldId="419"/>
            <ac:picMk id="17" creationId="{36059D16-43D3-FE8F-D650-C9F65A1AA9C8}"/>
          </ac:picMkLst>
        </pc:picChg>
        <pc:picChg chg="add mod">
          <ac:chgData name="Lauren Manna" userId="5d28dc25-23aa-4aeb-8243-8258ae9a2d45" providerId="ADAL" clId="{8A930A02-5151-4C34-89CD-9DDB2F034022}" dt="2024-05-03T15:53:03.404" v="1418"/>
          <ac:picMkLst>
            <pc:docMk/>
            <pc:sldMk cId="11094951" sldId="419"/>
            <ac:picMk id="18" creationId="{8AF69C12-9C51-6C29-07FA-D1DD74B77E54}"/>
          </ac:picMkLst>
        </pc:picChg>
      </pc:sldChg>
      <pc:sldChg chg="addSp delSp modSp mod">
        <pc:chgData name="Lauren Manna" userId="5d28dc25-23aa-4aeb-8243-8258ae9a2d45" providerId="ADAL" clId="{8A930A02-5151-4C34-89CD-9DDB2F034022}" dt="2024-05-03T15:52:46.140" v="1404" actId="1038"/>
        <pc:sldMkLst>
          <pc:docMk/>
          <pc:sldMk cId="293145401" sldId="420"/>
        </pc:sldMkLst>
        <pc:spChg chg="add mod">
          <ac:chgData name="Lauren Manna" userId="5d28dc25-23aa-4aeb-8243-8258ae9a2d45" providerId="ADAL" clId="{8A930A02-5151-4C34-89CD-9DDB2F034022}" dt="2024-05-03T15:49:37.090" v="1330" actId="1038"/>
          <ac:spMkLst>
            <pc:docMk/>
            <pc:sldMk cId="293145401" sldId="420"/>
            <ac:spMk id="3" creationId="{774CB60F-14BE-44EA-4ACE-D8CE4BB94FC7}"/>
          </ac:spMkLst>
        </pc:spChg>
        <pc:spChg chg="add mod">
          <ac:chgData name="Lauren Manna" userId="5d28dc25-23aa-4aeb-8243-8258ae9a2d45" providerId="ADAL" clId="{8A930A02-5151-4C34-89CD-9DDB2F034022}" dt="2024-05-03T15:51:26.992" v="1398" actId="1036"/>
          <ac:spMkLst>
            <pc:docMk/>
            <pc:sldMk cId="293145401" sldId="420"/>
            <ac:spMk id="4" creationId="{5B12969E-531F-D6B3-56C3-4117EEF79536}"/>
          </ac:spMkLst>
        </pc:spChg>
        <pc:spChg chg="mod">
          <ac:chgData name="Lauren Manna" userId="5d28dc25-23aa-4aeb-8243-8258ae9a2d45" providerId="ADAL" clId="{8A930A02-5151-4C34-89CD-9DDB2F034022}" dt="2024-05-03T15:50:15.335" v="1372" actId="1076"/>
          <ac:spMkLst>
            <pc:docMk/>
            <pc:sldMk cId="293145401" sldId="420"/>
            <ac:spMk id="7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50:15.335" v="1372" actId="1076"/>
          <ac:spMkLst>
            <pc:docMk/>
            <pc:sldMk cId="293145401" sldId="420"/>
            <ac:spMk id="8" creationId="{00000000-0000-0000-0000-000000000000}"/>
          </ac:spMkLst>
        </pc:spChg>
        <pc:spChg chg="add mod">
          <ac:chgData name="Lauren Manna" userId="5d28dc25-23aa-4aeb-8243-8258ae9a2d45" providerId="ADAL" clId="{8A930A02-5151-4C34-89CD-9DDB2F034022}" dt="2024-05-03T15:49:44.665" v="1347" actId="1037"/>
          <ac:spMkLst>
            <pc:docMk/>
            <pc:sldMk cId="293145401" sldId="420"/>
            <ac:spMk id="11" creationId="{2D54711C-74F2-97C5-85D2-94FD29DDFC8B}"/>
          </ac:spMkLst>
        </pc:spChg>
        <pc:spChg chg="mod">
          <ac:chgData name="Lauren Manna" userId="5d28dc25-23aa-4aeb-8243-8258ae9a2d45" providerId="ADAL" clId="{8A930A02-5151-4C34-89CD-9DDB2F034022}" dt="2024-05-03T15:50:23.849" v="1381" actId="1036"/>
          <ac:spMkLst>
            <pc:docMk/>
            <pc:sldMk cId="293145401" sldId="420"/>
            <ac:spMk id="13" creationId="{00000000-0000-0000-0000-000000000000}"/>
          </ac:spMkLst>
        </pc:spChg>
        <pc:spChg chg="add del mod">
          <ac:chgData name="Lauren Manna" userId="5d28dc25-23aa-4aeb-8243-8258ae9a2d45" providerId="ADAL" clId="{8A930A02-5151-4C34-89CD-9DDB2F034022}" dt="2024-05-03T15:32:26.023" v="899" actId="478"/>
          <ac:spMkLst>
            <pc:docMk/>
            <pc:sldMk cId="293145401" sldId="420"/>
            <ac:spMk id="14" creationId="{E4EFFE28-21EC-58BE-575E-0C5196D96259}"/>
          </ac:spMkLst>
        </pc:spChg>
        <pc:spChg chg="add del mod">
          <ac:chgData name="Lauren Manna" userId="5d28dc25-23aa-4aeb-8243-8258ae9a2d45" providerId="ADAL" clId="{8A930A02-5151-4C34-89CD-9DDB2F034022}" dt="2024-05-03T15:40:47.246" v="1117" actId="478"/>
          <ac:spMkLst>
            <pc:docMk/>
            <pc:sldMk cId="293145401" sldId="420"/>
            <ac:spMk id="15" creationId="{559E1DD4-E135-7D9B-F4DA-6C129F73C2BB}"/>
          </ac:spMkLst>
        </pc:spChg>
        <pc:spChg chg="add mod">
          <ac:chgData name="Lauren Manna" userId="5d28dc25-23aa-4aeb-8243-8258ae9a2d45" providerId="ADAL" clId="{8A930A02-5151-4C34-89CD-9DDB2F034022}" dt="2024-05-03T15:49:50.877" v="1368" actId="1038"/>
          <ac:spMkLst>
            <pc:docMk/>
            <pc:sldMk cId="293145401" sldId="420"/>
            <ac:spMk id="17" creationId="{300C526D-6A8F-DBED-83EF-350E3D220362}"/>
          </ac:spMkLst>
        </pc:spChg>
        <pc:spChg chg="add mod">
          <ac:chgData name="Lauren Manna" userId="5d28dc25-23aa-4aeb-8243-8258ae9a2d45" providerId="ADAL" clId="{8A930A02-5151-4C34-89CD-9DDB2F034022}" dt="2024-05-03T15:51:14.173" v="1394" actId="1038"/>
          <ac:spMkLst>
            <pc:docMk/>
            <pc:sldMk cId="293145401" sldId="420"/>
            <ac:spMk id="20" creationId="{440DF3CF-7BD5-D65F-BB3D-D79EF47AA437}"/>
          </ac:spMkLst>
        </pc:spChg>
        <pc:spChg chg="add mod">
          <ac:chgData name="Lauren Manna" userId="5d28dc25-23aa-4aeb-8243-8258ae9a2d45" providerId="ADAL" clId="{8A930A02-5151-4C34-89CD-9DDB2F034022}" dt="2024-05-03T15:51:14.173" v="1394" actId="1038"/>
          <ac:spMkLst>
            <pc:docMk/>
            <pc:sldMk cId="293145401" sldId="420"/>
            <ac:spMk id="21" creationId="{BF028EBF-E5BF-8747-E3A5-7B8D2A22966D}"/>
          </ac:spMkLst>
        </pc:spChg>
        <pc:spChg chg="add mod">
          <ac:chgData name="Lauren Manna" userId="5d28dc25-23aa-4aeb-8243-8258ae9a2d45" providerId="ADAL" clId="{8A930A02-5151-4C34-89CD-9DDB2F034022}" dt="2024-05-03T15:51:14.173" v="1394" actId="1038"/>
          <ac:spMkLst>
            <pc:docMk/>
            <pc:sldMk cId="293145401" sldId="420"/>
            <ac:spMk id="22" creationId="{60317008-1A08-0034-5EFB-5FC553290F15}"/>
          </ac:spMkLst>
        </pc:spChg>
        <pc:graphicFrameChg chg="add del mod modGraphic">
          <ac:chgData name="Lauren Manna" userId="5d28dc25-23aa-4aeb-8243-8258ae9a2d45" providerId="ADAL" clId="{8A930A02-5151-4C34-89CD-9DDB2F034022}" dt="2024-05-03T15:31:48.969" v="892" actId="478"/>
          <ac:graphicFrameMkLst>
            <pc:docMk/>
            <pc:sldMk cId="293145401" sldId="420"/>
            <ac:graphicFrameMk id="6" creationId="{37B522F4-3FF5-EE4E-986B-75944AB95A51}"/>
          </ac:graphicFrameMkLst>
        </pc:graphicFrameChg>
        <pc:graphicFrameChg chg="add del mod modGraphic">
          <ac:chgData name="Lauren Manna" userId="5d28dc25-23aa-4aeb-8243-8258ae9a2d45" providerId="ADAL" clId="{8A930A02-5151-4C34-89CD-9DDB2F034022}" dt="2024-05-03T15:31:46.253" v="890" actId="478"/>
          <ac:graphicFrameMkLst>
            <pc:docMk/>
            <pc:sldMk cId="293145401" sldId="420"/>
            <ac:graphicFrameMk id="12" creationId="{2D140C97-F141-8B4A-60C5-CAB5A0C41FAE}"/>
          </ac:graphicFrameMkLst>
        </pc:graphicFrameChg>
        <pc:picChg chg="mod">
          <ac:chgData name="Lauren Manna" userId="5d28dc25-23aa-4aeb-8243-8258ae9a2d45" providerId="ADAL" clId="{8A930A02-5151-4C34-89CD-9DDB2F034022}" dt="2024-05-03T15:50:52.094" v="1388" actId="14861"/>
          <ac:picMkLst>
            <pc:docMk/>
            <pc:sldMk cId="293145401" sldId="420"/>
            <ac:picMk id="2" creationId="{00000000-0000-0000-0000-000000000000}"/>
          </ac:picMkLst>
        </pc:picChg>
        <pc:picChg chg="del mod">
          <ac:chgData name="Lauren Manna" userId="5d28dc25-23aa-4aeb-8243-8258ae9a2d45" providerId="ADAL" clId="{8A930A02-5151-4C34-89CD-9DDB2F034022}" dt="2024-05-03T15:28:56.214" v="613" actId="478"/>
          <ac:picMkLst>
            <pc:docMk/>
            <pc:sldMk cId="293145401" sldId="420"/>
            <ac:picMk id="5" creationId="{00000000-0000-0000-0000-000000000000}"/>
          </ac:picMkLst>
        </pc:picChg>
        <pc:picChg chg="add mod">
          <ac:chgData name="Lauren Manna" userId="5d28dc25-23aa-4aeb-8243-8258ae9a2d45" providerId="ADAL" clId="{8A930A02-5151-4C34-89CD-9DDB2F034022}" dt="2024-05-03T15:52:46.140" v="1404" actId="1038"/>
          <ac:picMkLst>
            <pc:docMk/>
            <pc:sldMk cId="293145401" sldId="420"/>
            <ac:picMk id="16" creationId="{DB5329D8-4F56-8945-1AEF-3BE13AE2217C}"/>
          </ac:picMkLst>
        </pc:picChg>
        <pc:picChg chg="add del mod">
          <ac:chgData name="Lauren Manna" userId="5d28dc25-23aa-4aeb-8243-8258ae9a2d45" providerId="ADAL" clId="{8A930A02-5151-4C34-89CD-9DDB2F034022}" dt="2024-05-03T15:48:58.299" v="1310" actId="478"/>
          <ac:picMkLst>
            <pc:docMk/>
            <pc:sldMk cId="293145401" sldId="420"/>
            <ac:picMk id="19" creationId="{E96E0062-7D60-B647-00B5-DF3712105F78}"/>
          </ac:picMkLst>
        </pc:picChg>
        <pc:cxnChg chg="add del">
          <ac:chgData name="Lauren Manna" userId="5d28dc25-23aa-4aeb-8243-8258ae9a2d45" providerId="ADAL" clId="{8A930A02-5151-4C34-89CD-9DDB2F034022}" dt="2024-05-03T15:31:27.230" v="883" actId="11529"/>
          <ac:cxnSpMkLst>
            <pc:docMk/>
            <pc:sldMk cId="293145401" sldId="420"/>
            <ac:cxnSpMk id="10" creationId="{EADD4CAA-971B-458E-C8F9-A3CE77750634}"/>
          </ac:cxnSpMkLst>
        </pc:cxnChg>
      </pc:sldChg>
      <pc:sldChg chg="addSp delSp modSp add mod">
        <pc:chgData name="Lauren Manna" userId="5d28dc25-23aa-4aeb-8243-8258ae9a2d45" providerId="ADAL" clId="{8A930A02-5151-4C34-89CD-9DDB2F034022}" dt="2024-05-03T15:52:54.051" v="1414" actId="1038"/>
        <pc:sldMkLst>
          <pc:docMk/>
          <pc:sldMk cId="1960294292" sldId="421"/>
        </pc:sldMkLst>
        <pc:spChg chg="del">
          <ac:chgData name="Lauren Manna" userId="5d28dc25-23aa-4aeb-8243-8258ae9a2d45" providerId="ADAL" clId="{8A930A02-5151-4C34-89CD-9DDB2F034022}" dt="2024-05-03T15:34:13.979" v="971" actId="478"/>
          <ac:spMkLst>
            <pc:docMk/>
            <pc:sldMk cId="1960294292" sldId="421"/>
            <ac:spMk id="2" creationId="{7F91DCF4-FC54-FE13-1354-4CA815525A75}"/>
          </ac:spMkLst>
        </pc:spChg>
        <pc:spChg chg="del">
          <ac:chgData name="Lauren Manna" userId="5d28dc25-23aa-4aeb-8243-8258ae9a2d45" providerId="ADAL" clId="{8A930A02-5151-4C34-89CD-9DDB2F034022}" dt="2024-05-03T15:34:11.733" v="970" actId="478"/>
          <ac:spMkLst>
            <pc:docMk/>
            <pc:sldMk cId="1960294292" sldId="421"/>
            <ac:spMk id="5" creationId="{314E3F4C-9956-F945-DDDB-31130547FBEA}"/>
          </ac:spMkLst>
        </pc:spChg>
        <pc:spChg chg="del">
          <ac:chgData name="Lauren Manna" userId="5d28dc25-23aa-4aeb-8243-8258ae9a2d45" providerId="ADAL" clId="{8A930A02-5151-4C34-89CD-9DDB2F034022}" dt="2024-05-03T15:34:10.237" v="967" actId="478"/>
          <ac:spMkLst>
            <pc:docMk/>
            <pc:sldMk cId="1960294292" sldId="421"/>
            <ac:spMk id="7" creationId="{00000000-0000-0000-0000-000000000000}"/>
          </ac:spMkLst>
        </pc:spChg>
        <pc:spChg chg="del">
          <ac:chgData name="Lauren Manna" userId="5d28dc25-23aa-4aeb-8243-8258ae9a2d45" providerId="ADAL" clId="{8A930A02-5151-4C34-89CD-9DDB2F034022}" dt="2024-05-03T15:34:08.959" v="966" actId="478"/>
          <ac:spMkLst>
            <pc:docMk/>
            <pc:sldMk cId="1960294292" sldId="421"/>
            <ac:spMk id="8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48:52.458" v="1309" actId="1037"/>
          <ac:spMkLst>
            <pc:docMk/>
            <pc:sldMk cId="1960294292" sldId="421"/>
            <ac:spMk id="9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34:21.879" v="972" actId="1076"/>
          <ac:spMkLst>
            <pc:docMk/>
            <pc:sldMk cId="1960294292" sldId="421"/>
            <ac:spMk id="11" creationId="{00000000-0000-0000-0000-000000000000}"/>
          </ac:spMkLst>
        </pc:spChg>
        <pc:spChg chg="mod">
          <ac:chgData name="Lauren Manna" userId="5d28dc25-23aa-4aeb-8243-8258ae9a2d45" providerId="ADAL" clId="{8A930A02-5151-4C34-89CD-9DDB2F034022}" dt="2024-05-03T15:34:38.859" v="977" actId="1076"/>
          <ac:spMkLst>
            <pc:docMk/>
            <pc:sldMk cId="1960294292" sldId="421"/>
            <ac:spMk id="12" creationId="{33A54763-868C-40C0-3769-1383FDD16CC8}"/>
          </ac:spMkLst>
        </pc:spChg>
        <pc:spChg chg="mod">
          <ac:chgData name="Lauren Manna" userId="5d28dc25-23aa-4aeb-8243-8258ae9a2d45" providerId="ADAL" clId="{8A930A02-5151-4C34-89CD-9DDB2F034022}" dt="2024-05-03T15:34:44.820" v="979" actId="14100"/>
          <ac:spMkLst>
            <pc:docMk/>
            <pc:sldMk cId="1960294292" sldId="421"/>
            <ac:spMk id="14" creationId="{9FB0DC70-EE10-28FF-681A-D3A925B42E05}"/>
          </ac:spMkLst>
        </pc:spChg>
        <pc:picChg chg="del">
          <ac:chgData name="Lauren Manna" userId="5d28dc25-23aa-4aeb-8243-8258ae9a2d45" providerId="ADAL" clId="{8A930A02-5151-4C34-89CD-9DDB2F034022}" dt="2024-05-03T15:34:10.789" v="968" actId="478"/>
          <ac:picMkLst>
            <pc:docMk/>
            <pc:sldMk cId="1960294292" sldId="421"/>
            <ac:picMk id="3" creationId="{00000000-0000-0000-0000-000000000000}"/>
          </ac:picMkLst>
        </pc:picChg>
        <pc:picChg chg="mod">
          <ac:chgData name="Lauren Manna" userId="5d28dc25-23aa-4aeb-8243-8258ae9a2d45" providerId="ADAL" clId="{8A930A02-5151-4C34-89CD-9DDB2F034022}" dt="2024-05-03T15:34:34.062" v="976" actId="1076"/>
          <ac:picMkLst>
            <pc:docMk/>
            <pc:sldMk cId="1960294292" sldId="421"/>
            <ac:picMk id="4" creationId="{00000000-0000-0000-0000-000000000000}"/>
          </ac:picMkLst>
        </pc:picChg>
        <pc:picChg chg="add mod">
          <ac:chgData name="Lauren Manna" userId="5d28dc25-23aa-4aeb-8243-8258ae9a2d45" providerId="ADAL" clId="{8A930A02-5151-4C34-89CD-9DDB2F034022}" dt="2024-05-03T15:52:54.051" v="1414" actId="1038"/>
          <ac:picMkLst>
            <pc:docMk/>
            <pc:sldMk cId="1960294292" sldId="421"/>
            <ac:picMk id="6" creationId="{409AA8D1-69D0-68F4-F5C1-4D37E5C85CD7}"/>
          </ac:picMkLst>
        </pc:picChg>
        <pc:picChg chg="del">
          <ac:chgData name="Lauren Manna" userId="5d28dc25-23aa-4aeb-8243-8258ae9a2d45" providerId="ADAL" clId="{8A930A02-5151-4C34-89CD-9DDB2F034022}" dt="2024-05-03T15:34:11.304" v="969" actId="478"/>
          <ac:picMkLst>
            <pc:docMk/>
            <pc:sldMk cId="1960294292" sldId="421"/>
            <ac:picMk id="10" creationId="{0109A744-168E-00A5-0A34-EE37CE132ED6}"/>
          </ac:picMkLst>
        </pc:picChg>
        <pc:picChg chg="mod">
          <ac:chgData name="Lauren Manna" userId="5d28dc25-23aa-4aeb-8243-8258ae9a2d45" providerId="ADAL" clId="{8A930A02-5151-4C34-89CD-9DDB2F034022}" dt="2024-05-03T15:34:38.859" v="977" actId="1076"/>
          <ac:picMkLst>
            <pc:docMk/>
            <pc:sldMk cId="1960294292" sldId="421"/>
            <ac:picMk id="13" creationId="{BD20A783-6C32-55B4-220F-CD704C934F26}"/>
          </ac:picMkLst>
        </pc:picChg>
        <pc:picChg chg="del">
          <ac:chgData name="Lauren Manna" userId="5d28dc25-23aa-4aeb-8243-8258ae9a2d45" providerId="ADAL" clId="{8A930A02-5151-4C34-89CD-9DDB2F034022}" dt="2024-05-03T15:37:17.658" v="1085" actId="478"/>
          <ac:picMkLst>
            <pc:docMk/>
            <pc:sldMk cId="1960294292" sldId="421"/>
            <ac:picMk id="16" creationId="{F16A7272-477C-F04C-A989-4CDBCB934460}"/>
          </ac:picMkLst>
        </pc:picChg>
      </pc:sldChg>
      <pc:sldMasterChg chg="setBg delSldLayout modSldLayout">
        <pc:chgData name="Lauren Manna" userId="5d28dc25-23aa-4aeb-8243-8258ae9a2d45" providerId="ADAL" clId="{8A930A02-5151-4C34-89CD-9DDB2F034022}" dt="2024-05-03T15:52:29.855" v="1399" actId="47"/>
        <pc:sldMasterMkLst>
          <pc:docMk/>
          <pc:sldMasterMk cId="960177559" sldId="2147483664"/>
        </pc:sldMasterMkLst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0" sldId="2147483653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1914913918" sldId="2147483665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2399332890" sldId="2147483666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161234278" sldId="2147483678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2883172429" sldId="2147483679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4065760069" sldId="2147483680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2517289012" sldId="2147483681"/>
          </pc:sldLayoutMkLst>
        </pc:sldLayoutChg>
        <pc:sldLayoutChg chg="del setBg">
          <pc:chgData name="Lauren Manna" userId="5d28dc25-23aa-4aeb-8243-8258ae9a2d45" providerId="ADAL" clId="{8A930A02-5151-4C34-89CD-9DDB2F034022}" dt="2024-05-03T15:52:29.855" v="1399" actId="47"/>
          <pc:sldLayoutMkLst>
            <pc:docMk/>
            <pc:sldMasterMk cId="960177559" sldId="2147483664"/>
            <pc:sldLayoutMk cId="3898868875" sldId="2147483694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2731572029" sldId="2147483695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1696704528" sldId="2147483696"/>
          </pc:sldLayoutMkLst>
        </pc:sldLayoutChg>
        <pc:sldLayoutChg chg="setBg">
          <pc:chgData name="Lauren Manna" userId="5d28dc25-23aa-4aeb-8243-8258ae9a2d45" providerId="ADAL" clId="{8A930A02-5151-4C34-89CD-9DDB2F034022}" dt="2024-05-03T15:08:45.911" v="263"/>
          <pc:sldLayoutMkLst>
            <pc:docMk/>
            <pc:sldMasterMk cId="960177559" sldId="2147483664"/>
            <pc:sldLayoutMk cId="439911042" sldId="214748369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9530-681F-4FE9-AAE9-EE77A3B2C4F2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49EDA-B0DE-4EEE-B969-EB19AD04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43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602428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16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46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3508" indent="-433508">
              <a:buFont typeface="Arial" panose="020B0604020202020204" pitchFamily="34" charset="0"/>
              <a:buChar char="•"/>
              <a:defRPr/>
            </a:lvl1pPr>
            <a:lvl2pPr marL="1300525" indent="-433508">
              <a:buFont typeface="Arial" panose="020B0604020202020204" pitchFamily="34" charset="0"/>
              <a:buChar char="•"/>
              <a:defRPr sz="3734"/>
            </a:lvl2pPr>
            <a:lvl3pPr marL="2167542" indent="-433508">
              <a:buFont typeface="Arial" panose="020B0604020202020204" pitchFamily="34" charset="0"/>
              <a:buChar char="•"/>
              <a:defRPr sz="3200"/>
            </a:lvl3pPr>
            <a:lvl4pPr marL="3034557" indent="-433508">
              <a:buFont typeface="Arial" panose="020B0604020202020204" pitchFamily="34" charset="0"/>
              <a:buChar char="•"/>
              <a:defRPr sz="2667"/>
            </a:lvl4pPr>
            <a:lvl5pPr marL="3901574" indent="-433508"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1966345" y="9431408"/>
            <a:ext cx="4967750" cy="19917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17340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14" b="0" i="0" u="none" strike="noStrike" kern="1200" cap="none" spc="0" normalizeH="0" baseline="0" noProof="0" dirty="0">
              <a:ln>
                <a:noFill/>
              </a:ln>
              <a:solidFill>
                <a:srgbClr val="72727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91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EC53-9589-4AF2-8D59-121BDFF5322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FDBC-5E6F-48A8-9488-723E8D160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1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317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43" y="640081"/>
            <a:ext cx="14955977" cy="950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192144" y="1216430"/>
            <a:ext cx="14942122" cy="41644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92143" y="1737360"/>
            <a:ext cx="14955977" cy="6188570"/>
          </a:xfrm>
        </p:spPr>
        <p:txBody>
          <a:bodyPr/>
          <a:lstStyle>
            <a:lvl1pPr marL="433508" indent="-433508">
              <a:buFont typeface="Arial" panose="020B0604020202020204" pitchFamily="34" charset="0"/>
              <a:buChar char="•"/>
              <a:defRPr/>
            </a:lvl1pPr>
            <a:lvl2pPr marL="1300525" indent="-433508">
              <a:buFont typeface="Arial" panose="020B0604020202020204" pitchFamily="34" charset="0"/>
              <a:buChar char="•"/>
              <a:defRPr sz="3734"/>
            </a:lvl2pPr>
            <a:lvl3pPr marL="2167542" indent="-433508">
              <a:buFont typeface="Arial" panose="020B0604020202020204" pitchFamily="34" charset="0"/>
              <a:buChar char="•"/>
              <a:defRPr sz="3200"/>
            </a:lvl3pPr>
            <a:lvl4pPr marL="3034557" indent="-433508">
              <a:buFont typeface="Arial" panose="020B0604020202020204" pitchFamily="34" charset="0"/>
              <a:buChar char="•"/>
              <a:defRPr sz="2667"/>
            </a:lvl4pPr>
            <a:lvl5pPr marL="3901574" indent="-433508"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728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43" y="640081"/>
            <a:ext cx="14955977" cy="950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239037" y="1216152"/>
            <a:ext cx="14909083" cy="41644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576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7"/>
          <p:cNvSpPr>
            <a:spLocks noGrp="1"/>
          </p:cNvSpPr>
          <p:nvPr>
            <p:ph sz="quarter" idx="13"/>
          </p:nvPr>
        </p:nvSpPr>
        <p:spPr>
          <a:xfrm>
            <a:off x="1192143" y="1783081"/>
            <a:ext cx="7311255" cy="67864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quarter" idx="14"/>
          </p:nvPr>
        </p:nvSpPr>
        <p:spPr>
          <a:xfrm>
            <a:off x="8831654" y="1783081"/>
            <a:ext cx="7316466" cy="67864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123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05846" y="8051470"/>
            <a:ext cx="5383646" cy="15081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9933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lumn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7"/>
          <p:cNvSpPr>
            <a:spLocks noGrp="1"/>
          </p:cNvSpPr>
          <p:nvPr>
            <p:ph sz="quarter" idx="13"/>
          </p:nvPr>
        </p:nvSpPr>
        <p:spPr>
          <a:xfrm>
            <a:off x="1192143" y="1783081"/>
            <a:ext cx="7311255" cy="67864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quarter" idx="14"/>
          </p:nvPr>
        </p:nvSpPr>
        <p:spPr>
          <a:xfrm>
            <a:off x="8831654" y="1783081"/>
            <a:ext cx="7316466" cy="67864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3157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43" y="640081"/>
            <a:ext cx="14955977" cy="950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192144" y="1216430"/>
            <a:ext cx="14942122" cy="41644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92143" y="1737360"/>
            <a:ext cx="14955977" cy="6188570"/>
          </a:xfrm>
        </p:spPr>
        <p:txBody>
          <a:bodyPr/>
          <a:lstStyle>
            <a:lvl1pPr marL="433508" indent="-433508">
              <a:buFont typeface="Arial" panose="020B0604020202020204" pitchFamily="34" charset="0"/>
              <a:buChar char="•"/>
              <a:defRPr/>
            </a:lvl1pPr>
            <a:lvl2pPr marL="1300525" indent="-433508">
              <a:buFont typeface="Arial" panose="020B0604020202020204" pitchFamily="34" charset="0"/>
              <a:buChar char="•"/>
              <a:defRPr sz="3734"/>
            </a:lvl2pPr>
            <a:lvl3pPr marL="2167542" indent="-433508">
              <a:buFont typeface="Arial" panose="020B0604020202020204" pitchFamily="34" charset="0"/>
              <a:buChar char="•"/>
              <a:defRPr sz="3200"/>
            </a:lvl3pPr>
            <a:lvl4pPr marL="3034557" indent="-433508">
              <a:buFont typeface="Arial" panose="020B0604020202020204" pitchFamily="34" charset="0"/>
              <a:buChar char="•"/>
              <a:defRPr sz="2667"/>
            </a:lvl4pPr>
            <a:lvl5pPr marL="3901574" indent="-433508"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670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640081"/>
            <a:ext cx="14955977" cy="10673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1554480"/>
            <a:ext cx="14955977" cy="61885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017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9" r:id="rId2"/>
    <p:sldLayoutId id="2147483681" r:id="rId3"/>
    <p:sldLayoutId id="2147483680" r:id="rId4"/>
    <p:sldLayoutId id="2147483678" r:id="rId5"/>
    <p:sldLayoutId id="2147483653" r:id="rId6"/>
    <p:sldLayoutId id="2147483666" r:id="rId7"/>
    <p:sldLayoutId id="2147483695" r:id="rId8"/>
    <p:sldLayoutId id="2147483696" r:id="rId9"/>
    <p:sldLayoutId id="214748369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1734033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433508" indent="-433508" algn="l" defTabSz="1734033" rtl="0" eaLnBrk="1" latinLnBrk="0" hangingPunct="1">
        <a:lnSpc>
          <a:spcPct val="100000"/>
        </a:lnSpc>
        <a:spcBef>
          <a:spcPts val="1896"/>
        </a:spcBef>
        <a:spcAft>
          <a:spcPts val="569"/>
        </a:spcAft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1300525" indent="-433508" algn="l" defTabSz="1734033" rtl="0" eaLnBrk="1" latinLnBrk="0" hangingPunct="1">
        <a:lnSpc>
          <a:spcPct val="100000"/>
        </a:lnSpc>
        <a:spcBef>
          <a:spcPts val="948"/>
        </a:spcBef>
        <a:spcAft>
          <a:spcPts val="569"/>
        </a:spcAft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2167542" indent="-433508" algn="l" defTabSz="1734033" rtl="0" eaLnBrk="1" latinLnBrk="0" hangingPunct="1">
        <a:lnSpc>
          <a:spcPct val="100000"/>
        </a:lnSpc>
        <a:spcBef>
          <a:spcPts val="948"/>
        </a:spcBef>
        <a:spcAft>
          <a:spcPts val="569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3034557" indent="-433508" algn="l" defTabSz="1734033" rtl="0" eaLnBrk="1" latinLnBrk="0" hangingPunct="1">
        <a:lnSpc>
          <a:spcPct val="100000"/>
        </a:lnSpc>
        <a:spcBef>
          <a:spcPts val="948"/>
        </a:spcBef>
        <a:spcAft>
          <a:spcPts val="569"/>
        </a:spcAft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3901574" indent="-433508" algn="l" defTabSz="1734033" rtl="0" eaLnBrk="1" latinLnBrk="0" hangingPunct="1">
        <a:lnSpc>
          <a:spcPct val="100000"/>
        </a:lnSpc>
        <a:spcBef>
          <a:spcPts val="948"/>
        </a:spcBef>
        <a:spcAft>
          <a:spcPts val="569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4768590" indent="-433508" algn="l" defTabSz="1734033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6pPr>
      <a:lvl7pPr marL="5635607" indent="-433508" algn="l" defTabSz="1734033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7pPr>
      <a:lvl8pPr marL="6502624" indent="-433508" algn="l" defTabSz="1734033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8pPr>
      <a:lvl9pPr marL="7369640" indent="-433508" algn="l" defTabSz="1734033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1pPr>
      <a:lvl2pPr marL="867017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2pPr>
      <a:lvl3pPr marL="1734033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3pPr>
      <a:lvl4pPr marL="2601050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4pPr>
      <a:lvl5pPr marL="3468065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5pPr>
      <a:lvl6pPr marL="4335082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6pPr>
      <a:lvl7pPr marL="5202099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7pPr>
      <a:lvl8pPr marL="6069115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8pPr>
      <a:lvl9pPr marL="6936132" algn="l" defTabSz="1734033" rtl="0" eaLnBrk="1" latinLnBrk="0" hangingPunct="1">
        <a:defRPr sz="34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noreply@bdreporting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noreply@bdreporting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9C4F-E311-4C09-B33C-D8CD09466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7731" y="4188499"/>
            <a:ext cx="12923520" cy="3175767"/>
          </a:xfrm>
        </p:spPr>
        <p:txBody>
          <a:bodyPr anchor="ctr">
            <a:normAutofit/>
          </a:bodyPr>
          <a:lstStyle/>
          <a:p>
            <a:r>
              <a:rPr lang="en-US" sz="10240" b="1" dirty="0">
                <a:solidFill>
                  <a:srgbClr val="FFC000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Black Diamond </a:t>
            </a:r>
            <a:br>
              <a:rPr lang="en-US" sz="10240" b="1" dirty="0">
                <a:solidFill>
                  <a:srgbClr val="FFC000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</a:br>
            <a:r>
              <a:rPr lang="en-US" sz="5689" b="1" i="1" dirty="0">
                <a:solidFill>
                  <a:schemeClr val="bg1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Quick Start Guide</a:t>
            </a:r>
            <a:endParaRPr lang="en-US" sz="10240" b="1" i="1" dirty="0">
              <a:solidFill>
                <a:schemeClr val="bg1"/>
              </a:solidFill>
              <a:latin typeface="Droid Serif" panose="02020600060500020200" pitchFamily="18" charset="0"/>
              <a:ea typeface="Droid Serif" panose="02020600060500020200" pitchFamily="18" charset="0"/>
              <a:cs typeface="Droid Serif" panose="02020600060500020200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69446C-BDDB-4ACB-960E-5AAA42310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" b="29"/>
          <a:stretch/>
        </p:blipFill>
        <p:spPr>
          <a:xfrm>
            <a:off x="5640101" y="2095678"/>
            <a:ext cx="6060060" cy="1632235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AD840340-6E92-ECD7-2BD4-67CA6AD727CE}"/>
              </a:ext>
            </a:extLst>
          </p:cNvPr>
          <p:cNvSpPr txBox="1">
            <a:spLocks/>
          </p:cNvSpPr>
          <p:nvPr/>
        </p:nvSpPr>
        <p:spPr>
          <a:xfrm>
            <a:off x="761014" y="7657922"/>
            <a:ext cx="15818234" cy="9446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3508" indent="-433508" algn="l" defTabSz="1734033" rtl="0" eaLnBrk="1" latinLnBrk="0" hangingPunct="1">
              <a:lnSpc>
                <a:spcPct val="100000"/>
              </a:lnSpc>
              <a:spcBef>
                <a:spcPts val="1896"/>
              </a:spcBef>
              <a:spcAft>
                <a:spcPts val="569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1300525" indent="-433508" algn="l" defTabSz="1734033" rtl="0" eaLnBrk="1" latinLnBrk="0" hangingPunct="1">
              <a:lnSpc>
                <a:spcPct val="100000"/>
              </a:lnSpc>
              <a:spcBef>
                <a:spcPts val="948"/>
              </a:spcBef>
              <a:spcAft>
                <a:spcPts val="569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2167542" indent="-433508" algn="l" defTabSz="1734033" rtl="0" eaLnBrk="1" latinLnBrk="0" hangingPunct="1">
              <a:lnSpc>
                <a:spcPct val="100000"/>
              </a:lnSpc>
              <a:spcBef>
                <a:spcPts val="948"/>
              </a:spcBef>
              <a:spcAft>
                <a:spcPts val="569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3034557" indent="-433508" algn="l" defTabSz="1734033" rtl="0" eaLnBrk="1" latinLnBrk="0" hangingPunct="1">
              <a:lnSpc>
                <a:spcPct val="100000"/>
              </a:lnSpc>
              <a:spcBef>
                <a:spcPts val="948"/>
              </a:spcBef>
              <a:spcAft>
                <a:spcPts val="569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3901574" indent="-433508" algn="l" defTabSz="1734033" rtl="0" eaLnBrk="1" latinLnBrk="0" hangingPunct="1">
              <a:lnSpc>
                <a:spcPct val="100000"/>
              </a:lnSpc>
              <a:spcBef>
                <a:spcPts val="948"/>
              </a:spcBef>
              <a:spcAft>
                <a:spcPts val="569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4768590" indent="-433508" algn="l" defTabSz="173403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34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35607" indent="-433508" algn="l" defTabSz="173403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34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502624" indent="-433508" algn="l" defTabSz="173403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34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69640" indent="-433508" algn="l" defTabSz="173403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34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i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Gain Access To Your Personal Financial Portal Today</a:t>
            </a:r>
          </a:p>
        </p:txBody>
      </p:sp>
    </p:spTree>
    <p:extLst>
      <p:ext uri="{BB962C8B-B14F-4D97-AF65-F5344CB8AC3E}">
        <p14:creationId xmlns:p14="http://schemas.microsoft.com/office/powerpoint/2010/main" val="365844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27254" y="1290617"/>
            <a:ext cx="600835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1300460" rtl="0">
              <a:buClr>
                <a:srgbClr val="323B3E"/>
              </a:buClr>
              <a:tabLst>
                <a:tab pos="2578100" algn="l"/>
              </a:tabLst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will receive a “New User Setup” email similar to the example shown here. 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 email will come “from” our firm and a “no reply” email address of </a:t>
            </a: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noreply@bdreporting.com</a:t>
            </a: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Included in this email is a link to set up your account. Please click on the “Set Up Account” button or, copy and past the full URL into your browser.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 security purposes, your set up link will expire after 7 calendar days.  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 the link expire, please contact your </a:t>
            </a: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Client Service Manager </a:t>
            </a: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they will be happy to resend the email with a new set up link.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8311" y="941466"/>
            <a:ext cx="794703" cy="14876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3800" b="1" dirty="0">
                <a:solidFill>
                  <a:srgbClr val="FDB94B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1DC289-DC00-70FD-4C1C-A560ABF9647C}"/>
              </a:ext>
            </a:extLst>
          </p:cNvPr>
          <p:cNvSpPr/>
          <p:nvPr/>
        </p:nvSpPr>
        <p:spPr>
          <a:xfrm>
            <a:off x="8088086" y="892630"/>
            <a:ext cx="7485756" cy="6666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203200" dir="2700000" algn="tl" rotWithShape="0">
              <a:schemeClr val="bg2"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15E98-AC79-1010-3D5C-1B0E4E6300BF}"/>
              </a:ext>
            </a:extLst>
          </p:cNvPr>
          <p:cNvSpPr txBox="1"/>
          <p:nvPr/>
        </p:nvSpPr>
        <p:spPr>
          <a:xfrm>
            <a:off x="8784963" y="1927328"/>
            <a:ext cx="6550701" cy="45570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Dear John,</a:t>
            </a:r>
          </a:p>
          <a:p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Welcome to Black Diamond! With Black Diamond,</a:t>
            </a:r>
            <a:b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you’ll be able to access a variety of investment account information, review your quarterly performance reports, and see detailed information about your allocations and activity all in one place. We’ve created</a:t>
            </a:r>
            <a:b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new username for you to be able to access your portfolio and accounts at any time. Please make note of your username and password for future access to your information.</a:t>
            </a:r>
          </a:p>
          <a:p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username: </a:t>
            </a:r>
            <a:r>
              <a:rPr lang="en-US" sz="20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jsmith123</a:t>
            </a:r>
          </a:p>
          <a:p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click on the following to set up your account: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C84436-B886-8648-E4F3-79CEC8D3684E}"/>
              </a:ext>
            </a:extLst>
          </p:cNvPr>
          <p:cNvSpPr/>
          <p:nvPr/>
        </p:nvSpPr>
        <p:spPr>
          <a:xfrm>
            <a:off x="10760072" y="6643921"/>
            <a:ext cx="2848131" cy="644576"/>
          </a:xfrm>
          <a:prstGeom prst="rect">
            <a:avLst/>
          </a:prstGeom>
          <a:solidFill>
            <a:srgbClr val="FDB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9A0C9-82C1-FD01-860F-8FBC31AC2227}"/>
              </a:ext>
            </a:extLst>
          </p:cNvPr>
          <p:cNvSpPr txBox="1"/>
          <p:nvPr/>
        </p:nvSpPr>
        <p:spPr>
          <a:xfrm>
            <a:off x="10760072" y="6786648"/>
            <a:ext cx="2848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 Up Account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B3843-6661-E6B5-ED18-0524C0B16B78}"/>
              </a:ext>
            </a:extLst>
          </p:cNvPr>
          <p:cNvSpPr/>
          <p:nvPr/>
        </p:nvSpPr>
        <p:spPr>
          <a:xfrm>
            <a:off x="8088086" y="1624112"/>
            <a:ext cx="7485756" cy="98843"/>
          </a:xfrm>
          <a:prstGeom prst="rect">
            <a:avLst/>
          </a:prstGeom>
          <a:solidFill>
            <a:srgbClr val="FDB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8C2764-21FA-D842-6278-28A68BE7D0F1}"/>
              </a:ext>
            </a:extLst>
          </p:cNvPr>
          <p:cNvSpPr txBox="1"/>
          <p:nvPr/>
        </p:nvSpPr>
        <p:spPr>
          <a:xfrm>
            <a:off x="8889875" y="1089634"/>
            <a:ext cx="5715000" cy="4059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Annex Wealth Management &lt;noreply@bdreporting.com&gt;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To: John Smith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B6ACA8-77D2-24C0-F0AF-37725689A771}"/>
              </a:ext>
            </a:extLst>
          </p:cNvPr>
          <p:cNvSpPr/>
          <p:nvPr/>
        </p:nvSpPr>
        <p:spPr>
          <a:xfrm>
            <a:off x="8265043" y="1055766"/>
            <a:ext cx="497858" cy="469703"/>
          </a:xfrm>
          <a:prstGeom prst="ellipse">
            <a:avLst/>
          </a:prstGeom>
          <a:solidFill>
            <a:srgbClr val="4C0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D69218-BB5C-7A58-2862-F92B6A00D815}"/>
              </a:ext>
            </a:extLst>
          </p:cNvPr>
          <p:cNvSpPr txBox="1"/>
          <p:nvPr/>
        </p:nvSpPr>
        <p:spPr>
          <a:xfrm>
            <a:off x="8370380" y="1176456"/>
            <a:ext cx="524933" cy="5452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rgbClr val="C895D0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AM</a:t>
            </a:r>
          </a:p>
        </p:txBody>
      </p:sp>
      <p:pic>
        <p:nvPicPr>
          <p:cNvPr id="17" name="Picture 16" descr="A white letter with a black background&#10;&#10;Description automatically generated">
            <a:extLst>
              <a:ext uri="{FF2B5EF4-FFF2-40B4-BE49-F238E27FC236}">
                <a16:creationId xmlns:a16="http://schemas.microsoft.com/office/drawing/2014/main" id="{A5253481-F637-8D6C-C8C4-82817A5339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19" y="8442385"/>
            <a:ext cx="1441490" cy="11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2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91DCF4-FC54-FE13-1354-4CA815525A75}"/>
              </a:ext>
            </a:extLst>
          </p:cNvPr>
          <p:cNvSpPr/>
          <p:nvPr/>
        </p:nvSpPr>
        <p:spPr>
          <a:xfrm>
            <a:off x="9148720" y="620110"/>
            <a:ext cx="4439653" cy="8538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190500" dir="2700000" algn="tl" rotWithShape="0">
              <a:schemeClr val="bg2"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51244" y="1706701"/>
            <a:ext cx="54014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Upon clicking the link within the email (or copying and pasting it into your browser), you will be prompted to set security questions. 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It is required you choose a security question from the preexisting lists and set up all three questions.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continue, click “Next.”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7906" y="1356563"/>
            <a:ext cx="1064526" cy="14876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3800" b="1" dirty="0">
                <a:solidFill>
                  <a:srgbClr val="FDB94B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7" t="2142" r="6081" b="5486"/>
          <a:stretch/>
        </p:blipFill>
        <p:spPr>
          <a:xfrm>
            <a:off x="9136688" y="587542"/>
            <a:ext cx="4451685" cy="8578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14E3F4C-9956-F945-DDDB-31130547FBEA}"/>
              </a:ext>
            </a:extLst>
          </p:cNvPr>
          <p:cNvSpPr/>
          <p:nvPr/>
        </p:nvSpPr>
        <p:spPr>
          <a:xfrm>
            <a:off x="9321189" y="814457"/>
            <a:ext cx="3642610" cy="892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0109A744-168E-00A5-0A34-EE37CE132E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079" y="814457"/>
            <a:ext cx="2724535" cy="734262"/>
          </a:xfrm>
          <a:prstGeom prst="rect">
            <a:avLst/>
          </a:prstGeom>
        </p:spPr>
      </p:pic>
      <p:pic>
        <p:nvPicPr>
          <p:cNvPr id="18" name="Picture 17" descr="A white letter with a black background&#10;&#10;Description automatically generated">
            <a:extLst>
              <a:ext uri="{FF2B5EF4-FFF2-40B4-BE49-F238E27FC236}">
                <a16:creationId xmlns:a16="http://schemas.microsoft.com/office/drawing/2014/main" id="{8AF69C12-9C51-6C29-07FA-D1DD74B77E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19" y="8442385"/>
            <a:ext cx="1441490" cy="11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FB0DC70-EE10-28FF-681A-D3A925B42E05}"/>
              </a:ext>
            </a:extLst>
          </p:cNvPr>
          <p:cNvSpPr/>
          <p:nvPr/>
        </p:nvSpPr>
        <p:spPr>
          <a:xfrm>
            <a:off x="9321132" y="1520097"/>
            <a:ext cx="6130143" cy="59868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190500" dir="2700000" algn="tl" rotWithShape="0">
              <a:schemeClr val="bg2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84562" y="776294"/>
            <a:ext cx="1064526" cy="14876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3800" b="1" dirty="0">
                <a:solidFill>
                  <a:srgbClr val="FDB94B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3" t="2042" r="4404" b="17389"/>
          <a:stretch/>
        </p:blipFill>
        <p:spPr>
          <a:xfrm>
            <a:off x="9329795" y="1520097"/>
            <a:ext cx="6130143" cy="59868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2364835" y="1132175"/>
            <a:ext cx="64331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Next you will need to set a secure password. </a:t>
            </a: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Please enter a chosen password in</a:t>
            </a: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first form field. Then re-type your password in the second form field</a:t>
            </a: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 “Confirm Password.”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If your password meets security requirements and matches between</a:t>
            </a: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two form fields, you may then</a:t>
            </a:r>
            <a:b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600" kern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click “Next.”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A54763-868C-40C0-3769-1383FDD16CC8}"/>
              </a:ext>
            </a:extLst>
          </p:cNvPr>
          <p:cNvSpPr/>
          <p:nvPr/>
        </p:nvSpPr>
        <p:spPr>
          <a:xfrm>
            <a:off x="9550884" y="1787566"/>
            <a:ext cx="4893273" cy="1231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black and white logo&#10;&#10;Description automatically generated">
            <a:extLst>
              <a:ext uri="{FF2B5EF4-FFF2-40B4-BE49-F238E27FC236}">
                <a16:creationId xmlns:a16="http://schemas.microsoft.com/office/drawing/2014/main" id="{BD20A783-6C32-55B4-220F-CD704C934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889" y="1849675"/>
            <a:ext cx="3761956" cy="1013847"/>
          </a:xfrm>
          <a:prstGeom prst="rect">
            <a:avLst/>
          </a:prstGeom>
        </p:spPr>
      </p:pic>
      <p:pic>
        <p:nvPicPr>
          <p:cNvPr id="6" name="Picture 5" descr="A white letter with a black background&#10;&#10;Description automatically generated">
            <a:extLst>
              <a:ext uri="{FF2B5EF4-FFF2-40B4-BE49-F238E27FC236}">
                <a16:creationId xmlns:a16="http://schemas.microsoft.com/office/drawing/2014/main" id="{409AA8D1-69D0-68F4-F5C1-4D37E5C85C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19" y="8442385"/>
            <a:ext cx="1441490" cy="11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9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94991" y="641087"/>
            <a:ext cx="48995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final step is to read through and accept the “Application Terms of Use.” 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After accepting, you will be automatically directed to your personalized client portal!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465" y="352878"/>
            <a:ext cx="1064526" cy="14876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3800" b="1" dirty="0">
                <a:solidFill>
                  <a:srgbClr val="FDB94B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263" y="375389"/>
            <a:ext cx="4732795" cy="3666993"/>
          </a:xfrm>
          <a:prstGeom prst="rect">
            <a:avLst/>
          </a:prstGeom>
          <a:ln>
            <a:noFill/>
          </a:ln>
          <a:effectLst>
            <a:outerShdw blurRad="50800" dist="190500" dir="2700000" algn="tl" rotWithShape="0">
              <a:schemeClr val="bg2">
                <a:alpha val="48000"/>
              </a:scheme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2088422" y="4712508"/>
            <a:ext cx="59244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 this time, you will also receive a second email letting you know your password has been updated. </a:t>
            </a:r>
          </a:p>
          <a:p>
            <a:pPr algn="l" defTabSz="1300460" rtl="0">
              <a:buClr>
                <a:srgbClr val="323B3E"/>
              </a:buClr>
            </a:pPr>
            <a:endParaRPr lang="en-US" sz="2600" kern="1200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 defTabSz="1300460" rtl="0">
              <a:buClr>
                <a:srgbClr val="323B3E"/>
              </a:buClr>
            </a:pP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 email will once again come “from” our firm and a “no reply” email address of </a:t>
            </a: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noreply@bdreporting.com</a:t>
            </a:r>
            <a:r>
              <a:rPr lang="en-US" sz="2600" kern="1200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CB60F-14BE-44EA-4ACE-D8CE4BB94FC7}"/>
              </a:ext>
            </a:extLst>
          </p:cNvPr>
          <p:cNvSpPr/>
          <p:nvPr/>
        </p:nvSpPr>
        <p:spPr>
          <a:xfrm>
            <a:off x="8370724" y="4489854"/>
            <a:ext cx="6693000" cy="47515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203200" dir="2700000" algn="tl" rotWithShape="0">
              <a:schemeClr val="bg2"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12969E-531F-D6B3-56C3-4117EEF79536}"/>
              </a:ext>
            </a:extLst>
          </p:cNvPr>
          <p:cNvSpPr txBox="1"/>
          <p:nvPr/>
        </p:nvSpPr>
        <p:spPr>
          <a:xfrm>
            <a:off x="9207677" y="5606333"/>
            <a:ext cx="5742763" cy="34106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Dear John,</a:t>
            </a:r>
          </a:p>
          <a:p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We’re sending you a confirmation that your password has been updated for the username: jsmith123. If you did not make any recent changes to your account, please contact us at annexblackdiamond@annexwealth.com.</a:t>
            </a:r>
          </a:p>
          <a:p>
            <a:endParaRPr lang="en-US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Thank you,</a:t>
            </a:r>
          </a:p>
          <a:p>
            <a:r>
              <a:rPr lang="en-US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Annex Wealth Management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54711C-74F2-97C5-85D2-94FD29DDFC8B}"/>
              </a:ext>
            </a:extLst>
          </p:cNvPr>
          <p:cNvSpPr/>
          <p:nvPr/>
        </p:nvSpPr>
        <p:spPr>
          <a:xfrm>
            <a:off x="8370725" y="5282797"/>
            <a:ext cx="6693000" cy="133350"/>
          </a:xfrm>
          <a:prstGeom prst="rect">
            <a:avLst/>
          </a:prstGeom>
          <a:solidFill>
            <a:srgbClr val="FDB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A white letter with a black background&#10;&#10;Description automatically generated">
            <a:extLst>
              <a:ext uri="{FF2B5EF4-FFF2-40B4-BE49-F238E27FC236}">
                <a16:creationId xmlns:a16="http://schemas.microsoft.com/office/drawing/2014/main" id="{DB5329D8-4F56-8945-1AEF-3BE13AE221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19" y="8442385"/>
            <a:ext cx="1441490" cy="111387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00C526D-6A8F-DBED-83EF-350E3D220362}"/>
              </a:ext>
            </a:extLst>
          </p:cNvPr>
          <p:cNvSpPr/>
          <p:nvPr/>
        </p:nvSpPr>
        <p:spPr>
          <a:xfrm>
            <a:off x="2617625" y="4004170"/>
            <a:ext cx="3872076" cy="127000"/>
          </a:xfrm>
          <a:prstGeom prst="rect">
            <a:avLst/>
          </a:prstGeom>
          <a:solidFill>
            <a:srgbClr val="FDB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0DF3CF-7BD5-D65F-BB3D-D79EF47AA437}"/>
              </a:ext>
            </a:extLst>
          </p:cNvPr>
          <p:cNvSpPr txBox="1"/>
          <p:nvPr/>
        </p:nvSpPr>
        <p:spPr>
          <a:xfrm>
            <a:off x="9130357" y="4689470"/>
            <a:ext cx="5715000" cy="4059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Annex Wealth Management &lt;noreply@bdreporting.com&gt;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To: John Smith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F028EBF-E5BF-8747-E3A5-7B8D2A22966D}"/>
              </a:ext>
            </a:extLst>
          </p:cNvPr>
          <p:cNvSpPr/>
          <p:nvPr/>
        </p:nvSpPr>
        <p:spPr>
          <a:xfrm>
            <a:off x="8505525" y="4655602"/>
            <a:ext cx="497858" cy="469703"/>
          </a:xfrm>
          <a:prstGeom prst="ellipse">
            <a:avLst/>
          </a:prstGeom>
          <a:solidFill>
            <a:srgbClr val="4C0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317008-1A08-0034-5EFB-5FC553290F15}"/>
              </a:ext>
            </a:extLst>
          </p:cNvPr>
          <p:cNvSpPr txBox="1"/>
          <p:nvPr/>
        </p:nvSpPr>
        <p:spPr>
          <a:xfrm>
            <a:off x="8610862" y="4776292"/>
            <a:ext cx="524933" cy="5452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rgbClr val="C895D0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AM</a:t>
            </a:r>
          </a:p>
        </p:txBody>
      </p:sp>
    </p:spTree>
    <p:extLst>
      <p:ext uri="{BB962C8B-B14F-4D97-AF65-F5344CB8AC3E}">
        <p14:creationId xmlns:p14="http://schemas.microsoft.com/office/powerpoint/2010/main" val="29314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76E4A787-8351-456D-806E-BD386C2F021A}"/>
              </a:ext>
            </a:extLst>
          </p:cNvPr>
          <p:cNvSpPr txBox="1">
            <a:spLocks/>
          </p:cNvSpPr>
          <p:nvPr/>
        </p:nvSpPr>
        <p:spPr>
          <a:xfrm>
            <a:off x="464722" y="8891036"/>
            <a:ext cx="13708673" cy="862564"/>
          </a:xfrm>
          <a:prstGeom prst="rect">
            <a:avLst/>
          </a:prstGeom>
        </p:spPr>
        <p:txBody>
          <a:bodyPr vert="horz" lIns="130048" tIns="65024" rIns="130048" bIns="6502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buClr>
                <a:srgbClr val="FCB017"/>
              </a:buClr>
            </a:pPr>
            <a:endParaRPr lang="en-US" sz="1280" dirty="0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2B6489D3-1937-40D5-A365-AA35DCEC1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569" y="3228256"/>
            <a:ext cx="13004800" cy="1398911"/>
          </a:xfrm>
        </p:spPr>
        <p:txBody>
          <a:bodyPr anchor="ctr">
            <a:normAutofit/>
          </a:bodyPr>
          <a:lstStyle/>
          <a:p>
            <a:pPr algn="l"/>
            <a:r>
              <a:rPr lang="en-US" sz="5689" b="1" i="1" dirty="0">
                <a:solidFill>
                  <a:srgbClr val="F6AE1C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A9930D-558F-3A98-9AD9-872D8FA7A024}"/>
              </a:ext>
            </a:extLst>
          </p:cNvPr>
          <p:cNvSpPr txBox="1"/>
          <p:nvPr/>
        </p:nvSpPr>
        <p:spPr>
          <a:xfrm>
            <a:off x="2668569" y="4762632"/>
            <a:ext cx="12137515" cy="271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rtl="0">
              <a:defRPr/>
            </a:pPr>
            <a:r>
              <a:rPr lang="en-US" sz="2844" dirty="0">
                <a:solidFill>
                  <a:schemeClr val="bg1"/>
                </a:solidFill>
              </a:rPr>
              <a:t>If you have questions regarding your account or login information,</a:t>
            </a:r>
            <a:br>
              <a:rPr lang="en-US" sz="2844" dirty="0">
                <a:solidFill>
                  <a:schemeClr val="bg1"/>
                </a:solidFill>
              </a:rPr>
            </a:br>
            <a:r>
              <a:rPr lang="en-US" sz="2844" dirty="0">
                <a:solidFill>
                  <a:schemeClr val="bg1"/>
                </a:solidFill>
              </a:rPr>
              <a:t>please </a:t>
            </a:r>
            <a:r>
              <a:rPr lang="en-US" sz="2844" b="1" i="1" kern="1200" dirty="0">
                <a:solidFill>
                  <a:srgbClr val="FFC000"/>
                </a:solidFill>
                <a:latin typeface="+mj-lt"/>
                <a:ea typeface="+mn-ea"/>
                <a:cs typeface="+mn-cs"/>
              </a:rPr>
              <a:t>contact your Client Service Manager</a:t>
            </a:r>
            <a:r>
              <a:rPr lang="en-US" sz="2844" b="1" i="1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.</a:t>
            </a:r>
            <a:endParaRPr lang="en-US" sz="2844" dirty="0"/>
          </a:p>
          <a:p>
            <a:endParaRPr lang="en-US" sz="2844" dirty="0"/>
          </a:p>
          <a:p>
            <a:r>
              <a:rPr lang="en-US" sz="2844" dirty="0">
                <a:solidFill>
                  <a:schemeClr val="bg1"/>
                </a:solidFill>
              </a:rPr>
              <a:t>If you have questions or concerns about your portfolio or investments,</a:t>
            </a:r>
            <a:br>
              <a:rPr lang="en-US" sz="2844" dirty="0">
                <a:solidFill>
                  <a:schemeClr val="bg1"/>
                </a:solidFill>
              </a:rPr>
            </a:br>
            <a:r>
              <a:rPr lang="en-US" sz="2844" dirty="0">
                <a:solidFill>
                  <a:schemeClr val="bg1"/>
                </a:solidFill>
              </a:rPr>
              <a:t>please</a:t>
            </a:r>
            <a:r>
              <a:rPr lang="en-US" sz="2844" i="1" dirty="0">
                <a:solidFill>
                  <a:schemeClr val="bg1"/>
                </a:solidFill>
              </a:rPr>
              <a:t> </a:t>
            </a:r>
            <a:r>
              <a:rPr lang="en-US" sz="2844" b="1" i="1" dirty="0">
                <a:solidFill>
                  <a:srgbClr val="FFC000"/>
                </a:solidFill>
                <a:latin typeface="+mj-lt"/>
              </a:rPr>
              <a:t>contact your Wealth Manager</a:t>
            </a:r>
            <a:r>
              <a:rPr lang="en-US" sz="2844" b="1" i="1" dirty="0">
                <a:solidFill>
                  <a:schemeClr val="bg1"/>
                </a:solidFill>
                <a:latin typeface="+mj-lt"/>
              </a:rPr>
              <a:t>.</a:t>
            </a:r>
          </a:p>
          <a:p>
            <a:endParaRPr lang="en-US" sz="2844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A2C287-9A2A-E5A6-E178-7AADB5150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" b="29"/>
          <a:stretch/>
        </p:blipFill>
        <p:spPr>
          <a:xfrm>
            <a:off x="5640101" y="1032032"/>
            <a:ext cx="6060060" cy="1632235"/>
          </a:xfrm>
          <a:prstGeom prst="rect">
            <a:avLst/>
          </a:prstGeom>
        </p:spPr>
      </p:pic>
      <p:pic>
        <p:nvPicPr>
          <p:cNvPr id="4" name="Picture 3" descr="A white letter with a black background&#10;&#10;Description automatically generated">
            <a:extLst>
              <a:ext uri="{FF2B5EF4-FFF2-40B4-BE49-F238E27FC236}">
                <a16:creationId xmlns:a16="http://schemas.microsoft.com/office/drawing/2014/main" id="{ABE84DCC-34AB-D274-055C-655964BB50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19" y="8442385"/>
            <a:ext cx="1441490" cy="11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50269"/>
      </p:ext>
    </p:extLst>
  </p:cSld>
  <p:clrMapOvr>
    <a:masterClrMapping/>
  </p:clrMapOvr>
</p:sld>
</file>

<file path=ppt/theme/theme1.xml><?xml version="1.0" encoding="utf-8"?>
<a:theme xmlns:a="http://schemas.openxmlformats.org/drawingml/2006/main" name="SSC-Advent-ppt-template-standard (2)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mtClean="0">
            <a:solidFill>
              <a:schemeClr val="accent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SC-Advent-ppt-template-standard" id="{E2FF1B8A-8707-5B47-97A0-3F7447E85159}" vid="{D4777D6C-8AF6-DA47-ADFF-D059799C67F8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et-line"/>
        <a:ea typeface="et-line"/>
        <a:cs typeface="et-line"/>
      </a:majorFont>
      <a:minorFont>
        <a:latin typeface="Open Sans"/>
        <a:ea typeface="Open Sans"/>
        <a:cs typeface="Open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15365"/>
        </a:solidFill>
        <a:ln w="3175" cap="flat">
          <a:noFill/>
          <a:miter lim="400000"/>
        </a:ln>
        <a:effectLst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6F6F6"/>
            </a:solidFill>
            <a:effectLst/>
            <a:uFillTx/>
            <a:latin typeface="Open Sans Light"/>
            <a:ea typeface="Open Sans Light"/>
            <a:cs typeface="Open Sans Light"/>
            <a:sym typeface="Open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l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687189"/>
            </a:solidFill>
            <a:effectLst/>
            <a:uFillTx/>
            <a:latin typeface="Open Sans Light"/>
            <a:ea typeface="Open Sans Light"/>
            <a:cs typeface="Open Sans Light"/>
            <a:sym typeface="Open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F94D990447154EB3A17B417D2FD559" ma:contentTypeVersion="18" ma:contentTypeDescription="Create a new document." ma:contentTypeScope="" ma:versionID="3005876caee7621d6a3d8f3a1c95abd1">
  <xsd:schema xmlns:xsd="http://www.w3.org/2001/XMLSchema" xmlns:xs="http://www.w3.org/2001/XMLSchema" xmlns:p="http://schemas.microsoft.com/office/2006/metadata/properties" xmlns:ns2="bf25d985-9420-4de8-96af-2aecd9bf547e" xmlns:ns3="45463586-e8a5-4f9f-b7aa-971f6e43ecf3" targetNamespace="http://schemas.microsoft.com/office/2006/metadata/properties" ma:root="true" ma:fieldsID="f07bbc8f02e6005772bb66027f5ad712" ns2:_="" ns3:_="">
    <xsd:import namespace="bf25d985-9420-4de8-96af-2aecd9bf547e"/>
    <xsd:import namespace="45463586-e8a5-4f9f-b7aa-971f6e43e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5d985-9420-4de8-96af-2aecd9bf5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7c771ea-0b46-45a2-bacb-70d718dca8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63586-e8a5-4f9f-b7aa-971f6e43e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cf2e766-d7f5-432f-8acd-bb56f3de704f}" ma:internalName="TaxCatchAll" ma:showField="CatchAllData" ma:web="45463586-e8a5-4f9f-b7aa-971f6e43e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463586-e8a5-4f9f-b7aa-971f6e43ecf3" xsi:nil="true"/>
    <lcf76f155ced4ddcb4097134ff3c332f xmlns="bf25d985-9420-4de8-96af-2aecd9bf54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A52D4CB-1591-491B-A98F-96F397C24F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65C613-FD2B-4CE1-8B94-96215661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25d985-9420-4de8-96af-2aecd9bf547e"/>
    <ds:schemaRef ds:uri="45463586-e8a5-4f9f-b7aa-971f6e43ec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6192C4-BA33-4A2E-9E90-18E4DB3CE673}">
  <ds:schemaRefs>
    <ds:schemaRef ds:uri="http://schemas.microsoft.com/office/2006/metadata/properties"/>
    <ds:schemaRef ds:uri="http://schemas.microsoft.com/office/infopath/2007/PartnerControls"/>
    <ds:schemaRef ds:uri="45463586-e8a5-4f9f-b7aa-971f6e43ecf3"/>
    <ds:schemaRef ds:uri="bf25d985-9420-4de8-96af-2aecd9bf54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2549</TotalTime>
  <Words>547</Words>
  <Application>Microsoft Office PowerPoint</Application>
  <PresentationFormat>Custom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Avenir Book</vt:lpstr>
      <vt:lpstr>Droid Serif</vt:lpstr>
      <vt:lpstr>Gill Sans MT</vt:lpstr>
      <vt:lpstr>Open Sans</vt:lpstr>
      <vt:lpstr>Open Sans BOLD</vt:lpstr>
      <vt:lpstr>Open Sans Light</vt:lpstr>
      <vt:lpstr>SSC-Advent-ppt-template-standard (2)</vt:lpstr>
      <vt:lpstr>Black Diamond  Quick Start Guide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Sears, Karen</dc:creator>
  <cp:lastModifiedBy>Lauren Manna</cp:lastModifiedBy>
  <cp:revision>175</cp:revision>
  <dcterms:modified xsi:type="dcterms:W3CDTF">2024-05-03T16:49:31Z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0x0101000DF94D990447154EB3A17B417D2FD559</vt:lpwstr>
  </property>
  <property fmtid="{D5CDD505-2E9C-101B-9397-08002B2CF9AE}" pid="3" name="MediaServiceImageTags">
    <vt:lpwstr/>
  </property>
</Properties>
</file>